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CC0000"/>
    <a:srgbClr val="FF99FF"/>
    <a:srgbClr val="FF7C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20" y="-6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DADF-A85C-4B4E-9CFF-7EE1376EBF68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8A08-1E2B-4AA1-AC9C-9D0032693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6901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DADF-A85C-4B4E-9CFF-7EE1376EBF68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8A08-1E2B-4AA1-AC9C-9D0032693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069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DADF-A85C-4B4E-9CFF-7EE1376EBF68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8A08-1E2B-4AA1-AC9C-9D0032693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0222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DADF-A85C-4B4E-9CFF-7EE1376EBF68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8A08-1E2B-4AA1-AC9C-9D0032693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7556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DADF-A85C-4B4E-9CFF-7EE1376EBF68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8A08-1E2B-4AA1-AC9C-9D0032693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0895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DADF-A85C-4B4E-9CFF-7EE1376EBF68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8A08-1E2B-4AA1-AC9C-9D0032693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2336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DADF-A85C-4B4E-9CFF-7EE1376EBF68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8A08-1E2B-4AA1-AC9C-9D0032693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5157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DADF-A85C-4B4E-9CFF-7EE1376EBF68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8A08-1E2B-4AA1-AC9C-9D0032693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3536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DADF-A85C-4B4E-9CFF-7EE1376EBF68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8A08-1E2B-4AA1-AC9C-9D0032693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5603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DADF-A85C-4B4E-9CFF-7EE1376EBF68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8A08-1E2B-4AA1-AC9C-9D0032693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0672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DADF-A85C-4B4E-9CFF-7EE1376EBF68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8A08-1E2B-4AA1-AC9C-9D0032693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374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7DADF-A85C-4B4E-9CFF-7EE1376EBF68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88A08-1E2B-4AA1-AC9C-9D0032693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3133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1333/00028432-c24ad15c/2/img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1999" cy="6858001"/>
          </a:xfrm>
          <a:prstGeom prst="rect">
            <a:avLst/>
          </a:prstGeom>
          <a:solidFill>
            <a:srgbClr val="FF99FF"/>
          </a:solidFill>
        </p:spPr>
      </p:pic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5170516" y="889462"/>
            <a:ext cx="5511337" cy="914400"/>
          </a:xfrm>
          <a:prstGeom prst="snip2DiagRect">
            <a:avLst/>
          </a:prstGeom>
          <a:solidFill>
            <a:srgbClr val="FF99FF"/>
          </a:solidFill>
          <a:ln>
            <a:solidFill>
              <a:srgbClr val="CC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>МАДОУ ЦРР №</a:t>
            </a:r>
            <a:r>
              <a:rPr lang="ru-RU" sz="36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>7</a:t>
            </a:r>
          </a:p>
          <a:p>
            <a:pPr algn="ctr"/>
            <a:r>
              <a:rPr lang="ru-RU" sz="36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>Группа № 12 «Незабудки»</a:t>
            </a:r>
            <a:endParaRPr lang="ru-RU" sz="3600" dirty="0">
              <a:solidFill>
                <a:srgbClr val="A5002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с двумя усеченными противолежащими углами 4"/>
          <p:cNvSpPr/>
          <p:nvPr/>
        </p:nvSpPr>
        <p:spPr>
          <a:xfrm>
            <a:off x="9293627" y="4405745"/>
            <a:ext cx="2776451" cy="1266006"/>
          </a:xfrm>
          <a:prstGeom prst="snip2DiagRect">
            <a:avLst/>
          </a:prstGeom>
          <a:solidFill>
            <a:srgbClr val="FF99FF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>Выполнила</a:t>
            </a:r>
            <a: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>:</a:t>
            </a:r>
          </a:p>
          <a:p>
            <a:pPr algn="ctr"/>
            <a: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>воспитатель</a:t>
            </a:r>
            <a:endParaRPr lang="ru-RU" sz="2400" dirty="0" smtClean="0">
              <a:solidFill>
                <a:srgbClr val="A50021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400" dirty="0" err="1" smtClean="0">
                <a:solidFill>
                  <a:srgbClr val="A50021"/>
                </a:solidFill>
                <a:latin typeface="Monotype Corsiva" panose="03010101010201010101" pitchFamily="66" charset="0"/>
              </a:rPr>
              <a:t>Земцова</a:t>
            </a:r>
            <a: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> Н.Г.</a:t>
            </a:r>
          </a:p>
          <a:p>
            <a:pPr algn="ctr"/>
            <a:endParaRPr lang="ru-RU" dirty="0"/>
          </a:p>
        </p:txBody>
      </p:sp>
      <p:sp>
        <p:nvSpPr>
          <p:cNvPr id="7" name="Сердце 6"/>
          <p:cNvSpPr/>
          <p:nvPr/>
        </p:nvSpPr>
        <p:spPr>
          <a:xfrm>
            <a:off x="6043354" y="5095702"/>
            <a:ext cx="1529542" cy="1039091"/>
          </a:xfrm>
          <a:prstGeom prst="heart">
            <a:avLst/>
          </a:prstGeom>
          <a:solidFill>
            <a:srgbClr val="FF99FF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>Г.О.Г</a:t>
            </a:r>
          </a:p>
          <a:p>
            <a:pPr algn="ctr"/>
            <a:r>
              <a:rPr lang="ru-RU" sz="16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>2020Г.</a:t>
            </a:r>
            <a:endParaRPr lang="ru-RU" sz="1600" dirty="0">
              <a:solidFill>
                <a:srgbClr val="A5002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104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culture.ru/storage/images/4068b5d838e24b7938eb2626bcdeabbc/80f09879d218f0fe0c656426f01c7858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36814" y="843677"/>
            <a:ext cx="609600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Мамочка любимая, славная моя!</a:t>
            </a:r>
            <a:r>
              <a:rPr lang="ru-RU" sz="32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32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Рассказать хочу я, как люблю тебя!</a:t>
            </a:r>
            <a:r>
              <a:rPr lang="ru-RU" sz="32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32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Ты моя защитница, самый нежный друг!</a:t>
            </a:r>
            <a:r>
              <a:rPr lang="ru-RU" sz="32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32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Лучше не отыщется никого вокруг!</a:t>
            </a:r>
            <a:r>
              <a:rPr lang="ru-RU" sz="32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32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Поздравляю мамочку в этот славный день!</a:t>
            </a:r>
            <a:r>
              <a:rPr lang="ru-RU" sz="32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32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Подберу подарочек самый лучший ей!</a:t>
            </a:r>
            <a:r>
              <a:rPr lang="ru-RU" sz="32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32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Так хочу порадовать чем-нибудь еще,</a:t>
            </a:r>
            <a:r>
              <a:rPr lang="ru-RU" sz="32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32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Вести себя старательно буду хорошо!</a:t>
            </a:r>
            <a:r>
              <a:rPr lang="ru-RU" sz="32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32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 </a:t>
            </a:r>
            <a:endParaRPr lang="ru-RU" sz="3200" dirty="0">
              <a:solidFill>
                <a:srgbClr val="A5002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282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culture.ru/storage/images/4068b5d838e24b7938eb2626bcdeabbc/80f09879d218f0fe0c656426f01c7858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1180407" y="58189"/>
            <a:ext cx="7439891" cy="3499658"/>
          </a:xfrm>
          <a:prstGeom prst="cloudCallout">
            <a:avLst>
              <a:gd name="adj1" fmla="val -17258"/>
              <a:gd name="adj2" fmla="val 64638"/>
            </a:avLst>
          </a:prstGeom>
          <a:solidFill>
            <a:srgbClr val="FF99FF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A50021"/>
                </a:solidFill>
                <a:latin typeface="Monotype Corsiva" panose="03010101010201010101" pitchFamily="66" charset="0"/>
              </a:rPr>
              <a:t>Я рисую солнышко - маме подарю.</a:t>
            </a:r>
            <a:r>
              <a:rPr lang="ru-RU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dirty="0">
                <a:solidFill>
                  <a:srgbClr val="A50021"/>
                </a:solidFill>
                <a:latin typeface="Monotype Corsiva" panose="03010101010201010101" pitchFamily="66" charset="0"/>
              </a:rPr>
              <a:t>Потому что мамочку очень я люблю!</a:t>
            </a:r>
            <a:r>
              <a:rPr lang="ru-RU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dirty="0">
                <a:solidFill>
                  <a:srgbClr val="A50021"/>
                </a:solidFill>
                <a:latin typeface="Monotype Corsiva" panose="03010101010201010101" pitchFamily="66" charset="0"/>
              </a:rPr>
              <a:t>Поздравляю с праздником и желаю ей,</a:t>
            </a:r>
            <a:r>
              <a:rPr lang="ru-RU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dirty="0">
                <a:solidFill>
                  <a:srgbClr val="A50021"/>
                </a:solidFill>
                <a:latin typeface="Monotype Corsiva" panose="03010101010201010101" pitchFamily="66" charset="0"/>
              </a:rPr>
              <a:t>Чтобы была счастлива, смеялась веселей,</a:t>
            </a:r>
            <a:r>
              <a:rPr lang="ru-RU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dirty="0">
                <a:solidFill>
                  <a:srgbClr val="A50021"/>
                </a:solidFill>
                <a:latin typeface="Monotype Corsiva" panose="03010101010201010101" pitchFamily="66" charset="0"/>
              </a:rPr>
              <a:t>Чтоб не уставала и не знала бед,</a:t>
            </a:r>
            <a:r>
              <a:rPr lang="ru-RU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dirty="0">
                <a:solidFill>
                  <a:srgbClr val="A50021"/>
                </a:solidFill>
                <a:latin typeface="Monotype Corsiva" panose="03010101010201010101" pitchFamily="66" charset="0"/>
              </a:rPr>
              <a:t>Чтоб была счастливой самой на весь белый свет!</a:t>
            </a:r>
            <a:r>
              <a:rPr lang="ru-RU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dirty="0">
                <a:solidFill>
                  <a:srgbClr val="A50021"/>
                </a:solidFill>
                <a:latin typeface="Monotype Corsiva" panose="03010101010201010101" pitchFamily="66" charset="0"/>
              </a:rPr>
              <a:t>Говорю тебе спасибо, мамочка моя!</a:t>
            </a:r>
            <a:r>
              <a:rPr lang="ru-RU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dirty="0">
                <a:solidFill>
                  <a:srgbClr val="A50021"/>
                </a:solidFill>
                <a:latin typeface="Monotype Corsiva" panose="03010101010201010101" pitchFamily="66" charset="0"/>
              </a:rPr>
              <a:t>Если бы не ты, родная, не было б меня!</a:t>
            </a:r>
            <a:r>
              <a:rPr lang="ru-RU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dirty="0"/>
              <a:t> </a:t>
            </a:r>
          </a:p>
        </p:txBody>
      </p:sp>
      <p:pic>
        <p:nvPicPr>
          <p:cNvPr id="5" name="Рисунок 4" descr="C:\Users\User\AppData\Local\Temp\IMG-120c20f4f07ebfd6dd721d43d0de6b3c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206" y="3793525"/>
            <a:ext cx="3095031" cy="2870714"/>
          </a:xfrm>
          <a:prstGeom prst="rect">
            <a:avLst/>
          </a:prstGeom>
          <a:ln w="19050">
            <a:solidFill>
              <a:srgbClr val="A5002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26346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culture.ru/storage/images/4068b5d838e24b7938eb2626bcdeabbc/80f09879d218f0fe0c656426f01c7858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2136339"/>
            <a:ext cx="4283825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Мама – сокровище наше бесценное,</a:t>
            </a:r>
            <a:r>
              <a:rPr lang="ru-RU" sz="2000" b="1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000" b="1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000" b="1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Главный источник любви и тепла,</a:t>
            </a:r>
            <a:r>
              <a:rPr lang="ru-RU" sz="2000" b="1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000" b="1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000" b="1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Точка опоры – всегда неизменная...</a:t>
            </a:r>
            <a:r>
              <a:rPr lang="ru-RU" sz="2000" b="1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000" b="1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000" b="1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Та, что всю жизнь свою нам отдала!</a:t>
            </a:r>
            <a:r>
              <a:rPr lang="ru-RU" sz="2000" b="1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000" b="1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000" b="1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Рады ее мы поздравить в День Матери,</a:t>
            </a:r>
            <a:r>
              <a:rPr lang="ru-RU" sz="2000" b="1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000" b="1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000" b="1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Высказать чувства – их нету сильней!</a:t>
            </a:r>
            <a:r>
              <a:rPr lang="ru-RU" sz="2000" b="1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000" b="1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000" b="1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Как бы мы дни своей жизни не тратили,</a:t>
            </a:r>
            <a:r>
              <a:rPr lang="ru-RU" sz="2000" b="1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000" b="1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000" b="1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Сердце всегда возвращается к ней!</a:t>
            </a:r>
            <a:r>
              <a:rPr lang="ru-RU" sz="2000" b="1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000" b="1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b="0" i="0" dirty="0" smtClean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 </a:t>
            </a:r>
            <a:endParaRPr lang="ru-RU" dirty="0"/>
          </a:p>
        </p:txBody>
      </p:sp>
      <p:pic>
        <p:nvPicPr>
          <p:cNvPr id="5" name="Рисунок 4" descr="C:\Users\User\AppData\Local\Temp\IMG-13270d083263cd8598b1add3b0b4d3ed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9719" y="221508"/>
            <a:ext cx="2541448" cy="2472265"/>
          </a:xfrm>
          <a:prstGeom prst="rect">
            <a:avLst/>
          </a:prstGeom>
          <a:ln w="19050">
            <a:solidFill>
              <a:srgbClr val="A5002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:\Users\User\AppData\Local\Temp\IMG-a8ecc8b90afbe458a9806bd1e700e67c-V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638" y="315882"/>
            <a:ext cx="2887363" cy="2600313"/>
          </a:xfrm>
          <a:prstGeom prst="rect">
            <a:avLst/>
          </a:prstGeom>
          <a:ln w="19050">
            <a:solidFill>
              <a:srgbClr val="A5002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:\Users\User\AppData\Local\Temp\IMG-34d1b81341b7a09a866a554245902f9d-V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726" y="4226011"/>
            <a:ext cx="2923463" cy="2382832"/>
          </a:xfrm>
          <a:prstGeom prst="rect">
            <a:avLst/>
          </a:prstGeom>
          <a:ln w="19050">
            <a:solidFill>
              <a:srgbClr val="A5002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13552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culture.ru/storage/images/4068b5d838e24b7938eb2626bcdeabbc/80f09879d218f0fe0c656426f01c7858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1426" y="199474"/>
            <a:ext cx="814093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Поздравляю мамочку</a:t>
            </a:r>
            <a: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4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Милую мою.</a:t>
            </a:r>
            <a: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4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И скажу я мамочке:</a:t>
            </a:r>
            <a: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4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«Я тебя люблю!»</a:t>
            </a:r>
            <a: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4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Мне с тобою весело,</a:t>
            </a:r>
            <a: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4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Весело играть,</a:t>
            </a:r>
            <a: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4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Вместе слушать песенки,</a:t>
            </a:r>
            <a: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4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Вместе танцевать.</a:t>
            </a:r>
            <a: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4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 </a:t>
            </a:r>
            <a:endParaRPr lang="ru-RU" sz="2400" dirty="0">
              <a:solidFill>
                <a:srgbClr val="A5002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 descr="C:\Users\User\AppData\Local\Temp\IMG-e7eec6b332fd5c715a9dfe671b7b7cb5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1678" y="3312795"/>
            <a:ext cx="5940425" cy="3341370"/>
          </a:xfrm>
          <a:prstGeom prst="rect">
            <a:avLst/>
          </a:prstGeom>
          <a:ln w="19050">
            <a:solidFill>
              <a:srgbClr val="A5002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https://im0-tub-ru.yandex.net/i?id=e58b80102865012005a1d25b548d6914-l&amp;ref=rim&amp;n=13&amp;w=1080&amp;h=108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8415" y="340822"/>
            <a:ext cx="2443942" cy="27099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70325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culture.ru/storage/images/4068b5d838e24b7938eb2626bcdeabbc/80f09879d218f0fe0c656426f01c7858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85113" y="1111194"/>
            <a:ext cx="6096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Мама, мамочка моя,</a:t>
            </a:r>
            <a:r>
              <a:rPr lang="ru-RU" sz="28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8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8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Поздравляю я тебя,</a:t>
            </a:r>
            <a:r>
              <a:rPr lang="ru-RU" sz="28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8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8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Будь здорова и красива,</a:t>
            </a:r>
            <a:r>
              <a:rPr lang="ru-RU" sz="28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8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8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Будь любима и счастлива.</a:t>
            </a:r>
            <a:r>
              <a:rPr lang="ru-RU" sz="28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8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8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Тогда солнце из окошка,</a:t>
            </a:r>
            <a:r>
              <a:rPr lang="ru-RU" sz="28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8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8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Прыгнет на твои ладошки,</a:t>
            </a:r>
            <a:r>
              <a:rPr lang="ru-RU" sz="28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8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8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Ты меня обнимешь нежно</a:t>
            </a:r>
            <a:r>
              <a:rPr lang="ru-RU" sz="28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8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8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Буду счастлив я, конечно</a:t>
            </a:r>
            <a:r>
              <a:rPr lang="ru-RU" sz="28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8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8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И подарок подарю,</a:t>
            </a:r>
            <a:r>
              <a:rPr lang="ru-RU" sz="28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8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8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Мама, я тебя люблю!</a:t>
            </a:r>
            <a:r>
              <a:rPr lang="ru-RU" sz="28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8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8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 </a:t>
            </a:r>
            <a:endParaRPr lang="ru-RU" sz="2800" dirty="0">
              <a:solidFill>
                <a:srgbClr val="A5002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 descr="C:\Users\User\AppData\Local\Temp\IMG-13270d083263cd8598b1add3b0b4d3ed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264" y="835541"/>
            <a:ext cx="4447308" cy="4804757"/>
          </a:xfrm>
          <a:prstGeom prst="rect">
            <a:avLst/>
          </a:prstGeom>
          <a:ln w="19050">
            <a:solidFill>
              <a:srgbClr val="A5002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00095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culture.ru/storage/images/4068b5d838e24b7938eb2626bcdeabbc/80f09879d218f0fe0c656426f01c7858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90108" y="2169622"/>
            <a:ext cx="665849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Люблю тебя, милая мама!</a:t>
            </a:r>
            <a: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4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Смогла ты мне жизнь подарить,</a:t>
            </a:r>
            <a: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4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И если б не ты, дорогая,</a:t>
            </a:r>
            <a: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4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Меня бы могло и не быть!</a:t>
            </a:r>
            <a: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4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Бесценная, милая мама,</a:t>
            </a:r>
            <a: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4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Тебя я люблю больше всех,</a:t>
            </a:r>
            <a: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4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Улыбку и милые руки,</a:t>
            </a:r>
            <a: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4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Волшебный и искренний смех!</a:t>
            </a:r>
            <a: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4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Тепло ты мне даришь и радость,</a:t>
            </a:r>
            <a: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4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И ласку, и нежность свою,</a:t>
            </a:r>
            <a: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4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Спасибо тебе, моя мама!</a:t>
            </a:r>
            <a: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  <a:t/>
            </a:r>
            <a:br>
              <a:rPr lang="ru-RU" sz="2400" dirty="0" smtClean="0">
                <a:solidFill>
                  <a:srgbClr val="A50021"/>
                </a:solidFill>
                <a:latin typeface="Monotype Corsiva" panose="03010101010201010101" pitchFamily="66" charset="0"/>
              </a:rPr>
            </a:br>
            <a:r>
              <a:rPr lang="ru-RU" sz="2400" b="0" i="0" dirty="0" smtClean="0">
                <a:solidFill>
                  <a:srgbClr val="A50021"/>
                </a:solidFill>
                <a:effectLst/>
                <a:latin typeface="Monotype Corsiva" panose="03010101010201010101" pitchFamily="66" charset="0"/>
              </a:rPr>
              <a:t>Тебя больше всех я люблю!</a:t>
            </a:r>
            <a:endParaRPr lang="ru-RU" sz="2400" dirty="0">
              <a:solidFill>
                <a:srgbClr val="A5002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 descr="https://www.sunhome.ru/i/cards/125/mercayuschaya-otkritka-s-dnem-materi.orig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6132" y="307571"/>
            <a:ext cx="3707475" cy="2834640"/>
          </a:xfrm>
          <a:prstGeom prst="rect">
            <a:avLst/>
          </a:prstGeom>
          <a:ln>
            <a:solidFill>
              <a:srgbClr val="A5002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3575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51</Words>
  <Application>Microsoft Office PowerPoint</Application>
  <PresentationFormat>Произвольный</PresentationFormat>
  <Paragraphs>14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7</cp:revision>
  <dcterms:created xsi:type="dcterms:W3CDTF">2020-12-02T18:02:12Z</dcterms:created>
  <dcterms:modified xsi:type="dcterms:W3CDTF">2020-12-04T06:18:29Z</dcterms:modified>
</cp:coreProperties>
</file>