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-90" y="-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937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16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65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864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977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255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79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251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814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129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124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9A6C-2B36-44B2-8704-AE871F0A1B96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FCE9B-C909-485E-BF62-E1A8A731FE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373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miranimashek.com/_ph/222/2/249206374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1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User\Favorites\Downloads\IMG-0202c12ab8ee4c265cf90152c3571103-V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99988" y="4211053"/>
            <a:ext cx="2450328" cy="162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C:\Users\User\Favorites\Downloads\IMG-b2ddb2b209f686d14cd94a198feeccd5-V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6927" y="157964"/>
            <a:ext cx="2608291" cy="15625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C:\Users\User\Favorites\Downloads\Screenshot_20210112-182034_Viber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69441" y="1888959"/>
            <a:ext cx="1780673" cy="21641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 descr="C:\Users\User\Favorites\Downloads\20210112_18214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84183" y="1883354"/>
            <a:ext cx="1715049" cy="21507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1144386" y="1211840"/>
            <a:ext cx="2679468" cy="3659418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prstTxWarp prst="textCascadeUp">
              <a:avLst/>
            </a:prstTxWarp>
            <a:spAutoFit/>
          </a:bodyPr>
          <a:lstStyle/>
          <a:p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С Новым годом поздравляю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Весь свой детский сад.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Я ведь не первый годик здесь,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Мне тут каждый рад.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Всем своим подружкам в группе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Пожелать хочу,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Чтоб сбылись все пожелания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В следующем году.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Мы на ёлке соберёмся,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Встанем в хоровод.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У Мороза все попросим</a:t>
            </a:r>
            <a: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1400" b="1" i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</a:rPr>
              <a:t>Счастья на весь год!</a:t>
            </a:r>
            <a:endParaRPr lang="ru-RU" sz="1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ятно 1 4"/>
          <p:cNvSpPr/>
          <p:nvPr/>
        </p:nvSpPr>
        <p:spPr>
          <a:xfrm>
            <a:off x="3823854" y="4771505"/>
            <a:ext cx="5494713" cy="1288473"/>
          </a:xfrm>
          <a:prstGeom prst="irregularSeal1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prstTxWarp prst="textCurveUp">
              <a:avLst/>
            </a:prstTxWarp>
          </a:bodyPr>
          <a:lstStyle/>
          <a:p>
            <a:pPr algn="ctr"/>
            <a:r>
              <a:rPr lang="ru-R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12 группа</a:t>
            </a:r>
          </a:p>
        </p:txBody>
      </p:sp>
    </p:spTree>
    <p:extLst>
      <p:ext uri="{BB962C8B-B14F-4D97-AF65-F5344CB8AC3E}">
        <p14:creationId xmlns:p14="http://schemas.microsoft.com/office/powerpoint/2010/main" xmlns="" val="1071815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6</Words>
  <Application>Microsoft Office PowerPoint</Application>
  <PresentationFormat>Произвольный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7</cp:revision>
  <dcterms:created xsi:type="dcterms:W3CDTF">2021-01-12T14:14:17Z</dcterms:created>
  <dcterms:modified xsi:type="dcterms:W3CDTF">2021-01-15T10:23:15Z</dcterms:modified>
</cp:coreProperties>
</file>