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F2FA-F9CE-4200-B568-B6316ABC4745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AAE3-9DF1-4C47-92DD-A98869E80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Шаблоны для презентации Power Point на спортивную темати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" name="Рисунок 4" descr="C:\Users\Аня\AppData\Local\Microsoft\Windows\Temporary Internet Files\Content.Word\IMG_20201030_112212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3024336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Аня\AppData\Local\Microsoft\Windows\Temporary Internet Files\Content.Word\IMG_20201030_112325_BURST1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4"/>
            <a:ext cx="3085338" cy="2487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Аня\AppData\Local\Microsoft\Windows\Temporary Internet Files\Content.Word\IMG_20201030_112443.jpg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8"/>
            <a:ext cx="3084769" cy="248756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915817" y="4766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Спортивное развлечение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Властилины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2020-11-12T05:08:41Z</dcterms:created>
  <dcterms:modified xsi:type="dcterms:W3CDTF">2020-11-12T05:20:09Z</dcterms:modified>
</cp:coreProperties>
</file>