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FF2FA-F9CE-4200-B568-B6316ABC4745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EAAE3-9DF1-4C47-92DD-A98869E80A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FF2FA-F9CE-4200-B568-B6316ABC4745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EAAE3-9DF1-4C47-92DD-A98869E80A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FF2FA-F9CE-4200-B568-B6316ABC4745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EAAE3-9DF1-4C47-92DD-A98869E80A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FF2FA-F9CE-4200-B568-B6316ABC4745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EAAE3-9DF1-4C47-92DD-A98869E80A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FF2FA-F9CE-4200-B568-B6316ABC4745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EAAE3-9DF1-4C47-92DD-A98869E80A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FF2FA-F9CE-4200-B568-B6316ABC4745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EAAE3-9DF1-4C47-92DD-A98869E80A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FF2FA-F9CE-4200-B568-B6316ABC4745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EAAE3-9DF1-4C47-92DD-A98869E80A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FF2FA-F9CE-4200-B568-B6316ABC4745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EAAE3-9DF1-4C47-92DD-A98869E80A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FF2FA-F9CE-4200-B568-B6316ABC4745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EAAE3-9DF1-4C47-92DD-A98869E80A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FF2FA-F9CE-4200-B568-B6316ABC4745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EAAE3-9DF1-4C47-92DD-A98869E80A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FF2FA-F9CE-4200-B568-B6316ABC4745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EAAE3-9DF1-4C47-92DD-A98869E80A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FF2FA-F9CE-4200-B568-B6316ABC4745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EAAE3-9DF1-4C47-92DD-A98869E80AA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Шаблоны для презентации Power Point на спортивную тематику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pic>
        <p:nvPicPr>
          <p:cNvPr id="5" name="Рисунок 4" descr="C:\Users\Аня\AppData\Local\Microsoft\Windows\Temporary Internet Files\Content.Word\IMG_20201030_112212.jpg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492896"/>
            <a:ext cx="3024336" cy="244827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C:\Users\Аня\AppData\Local\Microsoft\Windows\Temporary Internet Files\Content.Word\IMG_20201030_112325_BURST1.jpg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924944"/>
            <a:ext cx="3085338" cy="248756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C:\Users\Аня\AppData\Local\Microsoft\Windows\Temporary Internet Files\Content.Word\IMG_20201030_112443.jpg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60648"/>
            <a:ext cx="3084769" cy="248756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2915817" y="476672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Спортивное развлечение</a:t>
            </a:r>
          </a:p>
          <a:p>
            <a:pPr algn="ctr"/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Властилины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здоровья</a:t>
            </a:r>
            <a:r>
              <a:rPr lang="ru-RU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</cp:revision>
  <dcterms:created xsi:type="dcterms:W3CDTF">2020-11-12T05:08:41Z</dcterms:created>
  <dcterms:modified xsi:type="dcterms:W3CDTF">2020-11-12T05:20:09Z</dcterms:modified>
</cp:coreProperties>
</file>