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0942D-F9D9-4ACC-89C4-9AAE28609148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FA0A5-70E8-4B0A-BCE5-0F77459544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Шаблоны для создания презентаций &quot;Осенние букеты&quot; - Шаблоны для презентац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"/>
            <a:ext cx="9143997" cy="6858000"/>
          </a:xfrm>
          <a:prstGeom prst="rect">
            <a:avLst/>
          </a:prstGeom>
          <a:noFill/>
        </p:spPr>
      </p:pic>
      <p:pic>
        <p:nvPicPr>
          <p:cNvPr id="5" name="Рисунок 4" descr="C:\Users\Аня\AppData\Local\Microsoft\Windows\Temporary Internet Files\Content.Word\IMG_20201103_111722_1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3024336" cy="25034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C:\Users\Аня\AppData\Local\Microsoft\Windows\Temporary Internet Files\Content.Word\IMG_20201103_111914_1.jpg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573016"/>
            <a:ext cx="3024336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C:\Users\Аня\AppData\Local\Microsoft\Windows\Temporary Internet Files\Content.Word\IMG_20201103_111952_1.jpg"/>
          <p:cNvPicPr/>
          <p:nvPr/>
        </p:nvPicPr>
        <p:blipFill>
          <a:blip r:embed="rId5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717032"/>
            <a:ext cx="3024336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427984" y="1340768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Осеннее развлечение</a:t>
            </a: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«Капустник» 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2020-11-12T05:15:43Z</dcterms:created>
  <dcterms:modified xsi:type="dcterms:W3CDTF">2020-11-12T05:19:48Z</dcterms:modified>
</cp:coreProperties>
</file>