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76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3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34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68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73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1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8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76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69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53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48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162EF-1F6C-46B0-9250-70FD0C62328A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AC972-367A-4954-AB11-A865704D7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19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4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3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456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91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60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782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Жафяров Руслан</dc:creator>
  <cp:lastModifiedBy>Жафяров Руслан</cp:lastModifiedBy>
  <cp:revision>1</cp:revision>
  <dcterms:created xsi:type="dcterms:W3CDTF">2016-11-29T16:32:16Z</dcterms:created>
  <dcterms:modified xsi:type="dcterms:W3CDTF">2016-11-29T16:32:26Z</dcterms:modified>
</cp:coreProperties>
</file>