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E57BBA-8861-4453-B2DE-EC66707559A5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34C31F-BCF1-445F-9A09-1EE9545031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864095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«О, спорт- ты жизнь!»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G:\для презентацииэ\IMG_29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700808"/>
            <a:ext cx="6264696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Занимайся физкультурой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 со стройной быть фигурой!!!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для презентацииэ\IMG_290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514600"/>
            <a:ext cx="3657600" cy="2743200"/>
          </a:xfrm>
          <a:prstGeom prst="rect">
            <a:avLst/>
          </a:prstGeom>
          <a:noFill/>
        </p:spPr>
      </p:pic>
      <p:pic>
        <p:nvPicPr>
          <p:cNvPr id="1027" name="Picture 3" descr="G:\для презентацииэ\IMG_2907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270375" y="25146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7801518</TotalTime>
  <Words>9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Эркер</vt:lpstr>
      <vt:lpstr>«О, спорт- ты жизнь!»</vt:lpstr>
      <vt:lpstr>Занимайся физкультурой Чтоб со стройной быть фигурой!!!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«О, спорт- ты жизнь!»</dc:title>
  <dc:creator>Admin</dc:creator>
  <cp:lastModifiedBy>Admin</cp:lastModifiedBy>
  <cp:revision>1</cp:revision>
  <dcterms:created xsi:type="dcterms:W3CDTF">2006-01-09T21:30:00Z</dcterms:created>
  <dcterms:modified xsi:type="dcterms:W3CDTF">2020-11-09T14:48:26Z</dcterms:modified>
</cp:coreProperties>
</file>