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6" r:id="rId6"/>
    <p:sldId id="265" r:id="rId7"/>
    <p:sldId id="264" r:id="rId8"/>
    <p:sldId id="267" r:id="rId9"/>
    <p:sldId id="268" r:id="rId10"/>
    <p:sldId id="261" r:id="rId11"/>
    <p:sldId id="27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74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8A704-AD1F-4C23-BB89-9A22BDBE3616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83C73-D8D7-4C46-9E62-AAA25F88D6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83C73-D8D7-4C46-9E62-AAA25F88D6B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820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724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260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808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496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285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100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809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231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272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164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1F418-D7A9-4093-81A4-82835BD364E3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33403-860A-4DA0-AE4E-10E5239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557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6658" y="1152395"/>
            <a:ext cx="8256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пешехода</a:t>
            </a:r>
            <a:endParaRPr lang="ru-RU" sz="72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46211" y="2767280"/>
            <a:ext cx="5036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Шляпникова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Андреевна.</a:t>
            </a:r>
          </a:p>
        </p:txBody>
      </p:sp>
    </p:spTree>
    <p:extLst>
      <p:ext uri="{BB962C8B-B14F-4D97-AF65-F5344CB8AC3E}">
        <p14:creationId xmlns:p14="http://schemas.microsoft.com/office/powerpoint/2010/main" xmlns="" val="332759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3469" y="636790"/>
            <a:ext cx="4899546" cy="1815882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синей же каемке знак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 делать так.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дает, что и где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 с вами ждет!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49100" y="2619697"/>
            <a:ext cx="2090273" cy="20614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05550" y="2619697"/>
            <a:ext cx="2033323" cy="20614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339616" y="2619697"/>
            <a:ext cx="2070748" cy="20614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815072" y="2619697"/>
            <a:ext cx="2142250" cy="20614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1205550" y="4858603"/>
            <a:ext cx="2220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прямо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4885899"/>
            <a:ext cx="200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Пешеходная дорожка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3015" y="4858602"/>
            <a:ext cx="2275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Велосипедная дорожка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43469" y="4872251"/>
            <a:ext cx="2206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инимальной скорости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988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197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06306" y="1378423"/>
            <a:ext cx="3907891" cy="4907453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 rot="938809">
            <a:off x="5518485" y="593371"/>
            <a:ext cx="4449170" cy="2688609"/>
          </a:xfrm>
          <a:prstGeom prst="wedgeEllipse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 rot="538523">
            <a:off x="5946355" y="1050877"/>
            <a:ext cx="3425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Девочки и мальчики,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Все, без исключения,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Изучайте правила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движения!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s://sun9-54.userapi.com/3wUS9WIEYvpg0Xrug8IKYMQ6zSYd4aa_Y8BBRQ/QLKwF3KgnZ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4318" y="3180541"/>
            <a:ext cx="4140446" cy="310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87782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6537" y="955342"/>
            <a:ext cx="966261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3333FF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представление детей о правилах поведения на дороге;</a:t>
            </a:r>
          </a:p>
          <a:p>
            <a:pPr marL="285750" indent="-285750">
              <a:buClr>
                <a:srgbClr val="3333FF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о проезжей части, дорожных знаках и разметках, дорожных устройствах (светофоре, шлагбауме), видах транспорта;</a:t>
            </a:r>
          </a:p>
          <a:p>
            <a:pPr marL="285750" indent="-285750">
              <a:buClr>
                <a:srgbClr val="3333FF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осторожность, наблюдательность и любознательность детей в роли пешеходов, пассажиров и водителей велосипедов, самокатов, роликовых коньков, скейтборда;</a:t>
            </a:r>
          </a:p>
          <a:p>
            <a:pPr marL="285750" indent="-285750">
              <a:buClr>
                <a:srgbClr val="3333FF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Пополнить словарный запас.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3959" y="586854"/>
            <a:ext cx="24156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59355" y="5387384"/>
            <a:ext cx="5199797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37825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2806" y="1091820"/>
            <a:ext cx="98263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доброжелательную атмосферу в детском коллективе;</a:t>
            </a:r>
          </a:p>
          <a:p>
            <a:pPr marL="457200" indent="-457200"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воспитанников с творчеством современных детских авторов;</a:t>
            </a:r>
          </a:p>
          <a:p>
            <a:pPr marL="457200" indent="-457200"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 с помощью литературных произведений в необходимости соблюдать ПДД;</a:t>
            </a:r>
          </a:p>
          <a:p>
            <a:pPr marL="457200" indent="-457200"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наблюдательность и внимательность на </a:t>
            </a:r>
          </a:p>
          <a:p>
            <a:pPr>
              <a:buClr>
                <a:srgbClr val="0000CC"/>
              </a:buClr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улице.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7606" y="614149"/>
            <a:ext cx="25794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94377" y="3429000"/>
            <a:ext cx="2259796" cy="321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71170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7336" y="1531527"/>
            <a:ext cx="45196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Везде и всюду правила, их надо знать всегда: </a:t>
            </a:r>
          </a:p>
          <a:p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 них не выйдут в плаванье из гавани суда. Выходят в рейс по правилам полярник и пилот. Свои имеют правила шофёр и пешеход.</a:t>
            </a:r>
          </a:p>
          <a:p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таблицу умножения, как урок, </a:t>
            </a:r>
          </a:p>
          <a:p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Помни правила движенья назубок! </a:t>
            </a:r>
          </a:p>
          <a:p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городу, по улице не ходят просто так: </a:t>
            </a:r>
          </a:p>
          <a:p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не знаешь правила, легко попасть </a:t>
            </a:r>
          </a:p>
          <a:p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впросак. </a:t>
            </a:r>
          </a:p>
          <a:p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Всё время будь внимательным </a:t>
            </a:r>
          </a:p>
          <a:p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помни наперёд: </a:t>
            </a:r>
          </a:p>
          <a:p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Свои имеют правила шофёр и пешеход!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7534" y="655093"/>
            <a:ext cx="2538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ПРАВИЛА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https://sun9-19.userapi.com/GUuIKpQEwvBLMj5ZfkUewjLbx5a8hndPLCfYaw/nawA0f8eS9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0920" y="1481423"/>
            <a:ext cx="4456308" cy="453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129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5594" y="1678675"/>
            <a:ext cx="42853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любого перекрестка</a:t>
            </a:r>
          </a:p>
          <a:p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 встречает светофор </a:t>
            </a:r>
          </a:p>
          <a:p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заводит очень просто </a:t>
            </a:r>
          </a:p>
          <a:p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пешеходом разговор: </a:t>
            </a:r>
          </a:p>
          <a:p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Свет зеленый - проходи! Желтый — лучше подожди!</a:t>
            </a:r>
          </a:p>
          <a:p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свет зажжется красный — Значит, Двигаться опасно! Стой!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96751" y="838730"/>
            <a:ext cx="2479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СВЕТОФОР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66"/>
          <a:stretch>
            <a:fillRect/>
          </a:stretch>
        </p:blipFill>
        <p:spPr bwMode="auto">
          <a:xfrm>
            <a:off x="6162806" y="1044418"/>
            <a:ext cx="4384110" cy="494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8379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3757" y="1520019"/>
            <a:ext cx="42717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Здесь на посту в любое время 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Дежурит ловкий постовой. 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управляет сразу всеми, 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Кто перед ним на мостовой. 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на свете так не может 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Одним движением руки 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Остановить поток прохожих 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пропустить грузовики.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98072" y="4042509"/>
            <a:ext cx="1238250" cy="2143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81332" y="687506"/>
            <a:ext cx="245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ПОСТОВОЙ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https://sun9-75.userapi.com/MWNs1jdZGfxn3KaOv6MGuOCoHisSes-w38Qg4g/1XoL0djoQW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7195" y="732104"/>
            <a:ext cx="5213709" cy="538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4669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0060" y="1124032"/>
            <a:ext cx="360300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наземный переход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заметный, броский!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Приглашают нас вперед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Белые полоски!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Дальше лесенка ведет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Вниз, через туннели.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подземный переход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сумели!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Вдруг пошли ступеньки вверх,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новом переходе.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наземный, значит, всех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мосту проводит.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Переходы, переходы!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 шагают пешеходы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Сверху, снизу, по земле!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смелей, и веселей!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3958" y="495699"/>
            <a:ext cx="2702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ПЕРЕХОД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sun9-8.userapi.com/dVeI7OZBO1e7ujC4VlwYqh5w2yDHE5fbdRAnwg/14eTJCEbGy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6753" y="495700"/>
            <a:ext cx="6320221" cy="581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764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4179" y="1012953"/>
            <a:ext cx="3896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Город, в котором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тобой мы живем,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 праву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 с букварем.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74642" y="950784"/>
            <a:ext cx="28543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она, азбука, —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головой!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Знаки развешаны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Вдоль мостовой.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Азбуку города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 всегда,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не случилась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тобою беда.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5501" y="3655796"/>
            <a:ext cx="3599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Азбукой улиц,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Проспектов, дорог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дает нам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время урок,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3385" y="568151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ДОРОЖНЫЕ ЗНАКИ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435328" y="3816226"/>
            <a:ext cx="3302759" cy="2483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523238" y="912104"/>
            <a:ext cx="3343701" cy="25657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122" name="Picture 2" descr="https://sun9-54.userapi.com/BKC7MZ-Kz9FUQWxrblDyrj-cMzeIXdhLHbfTgw/A7eRHuUNDP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9442" y="3106455"/>
            <a:ext cx="3430488" cy="319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7174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http://images.myshared.ru/9/902293/slide_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452888" y="2770489"/>
            <a:ext cx="2101755" cy="211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12192" y="798381"/>
            <a:ext cx="5172501" cy="1815882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знак в каемке красной —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— делать так нельзя!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— действие опасно! Слушайтесь его, друзья!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images.myshared.ru/9/902293/slide_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416659" y="2870141"/>
            <a:ext cx="2019870" cy="204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ages.myshared.ru/9/902293/slide_3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165417" y="2739785"/>
            <a:ext cx="2060812" cy="212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ages.myshared.ru/9/902293/slide_3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965898" y="2705666"/>
            <a:ext cx="2088107" cy="219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56871" y="4902955"/>
            <a:ext cx="2277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Въезд запрещен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8757" y="4885892"/>
            <a:ext cx="1755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пешеходов запрещено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76548" y="4885892"/>
            <a:ext cx="2101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на велосипедах запрещено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2731" y="4885892"/>
            <a:ext cx="2232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запрещено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9265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437</Words>
  <Application>Microsoft Office PowerPoint</Application>
  <PresentationFormat>Произвольный</PresentationFormat>
  <Paragraphs>93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15-n000sr</dc:creator>
  <cp:lastModifiedBy>USER</cp:lastModifiedBy>
  <cp:revision>49</cp:revision>
  <dcterms:created xsi:type="dcterms:W3CDTF">2018-10-16T16:39:37Z</dcterms:created>
  <dcterms:modified xsi:type="dcterms:W3CDTF">2020-12-04T07:59:38Z</dcterms:modified>
</cp:coreProperties>
</file>