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46B7A-85D6-45A4-82FF-78D4CEE64EF8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E4BDF-0E09-4719-8ADD-6E0BF8731C0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513012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Рисунок 5" descr="C:\Users\USER\Desktop\23 февраля\IMG_463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2592288" cy="1872208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7" name="Рисунок 6" descr="C:\Users\USER\Desktop\23 февраля\IMG_464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068960"/>
            <a:ext cx="2710686" cy="1996076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8" name="Рисунок 7" descr="C:\Users\USER\Desktop\23 февраля\IMG_463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1988840"/>
            <a:ext cx="2566645" cy="1924050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9" name="Рисунок 8" descr="C:\Users\USER\Desktop\23 февраля\IMG_465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2924944"/>
            <a:ext cx="2655608" cy="1972816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563888" y="332656"/>
            <a:ext cx="18091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Группа № 7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«Ландыши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28184" y="908720"/>
            <a:ext cx="26642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23 Февраля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Папу поздравляю.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Знай, что я тебя люблю,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Крепко обнимаю.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2018-02-26T09:05:57Z</dcterms:created>
  <dcterms:modified xsi:type="dcterms:W3CDTF">2018-02-26T09:18:03Z</dcterms:modified>
</cp:coreProperties>
</file>