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2" autoAdjust="0"/>
    <p:restoredTop sz="94660"/>
  </p:normalViewPr>
  <p:slideViewPr>
    <p:cSldViewPr snapToGrid="0">
      <p:cViewPr varScale="1">
        <p:scale>
          <a:sx n="72" d="100"/>
          <a:sy n="72" d="100"/>
        </p:scale>
        <p:origin x="5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C73F-F2C6-4E8F-AC81-6306BC37BD54}" type="datetimeFigureOut">
              <a:rPr lang="ru-RU" smtClean="0"/>
              <a:t>29.11.2016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3D9DE-03EA-4B09-A83E-EFF2CCDBC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3332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C73F-F2C6-4E8F-AC81-6306BC37BD54}" type="datetimeFigureOut">
              <a:rPr lang="ru-RU" smtClean="0"/>
              <a:t>29.11.2016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3D9DE-03EA-4B09-A83E-EFF2CCDBC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734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C73F-F2C6-4E8F-AC81-6306BC37BD54}" type="datetimeFigureOut">
              <a:rPr lang="ru-RU" smtClean="0"/>
              <a:t>29.11.2016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3D9DE-03EA-4B09-A83E-EFF2CCDBC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437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C73F-F2C6-4E8F-AC81-6306BC37BD54}" type="datetimeFigureOut">
              <a:rPr lang="ru-RU" smtClean="0"/>
              <a:t>29.11.2016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3D9DE-03EA-4B09-A83E-EFF2CCDBC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520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C73F-F2C6-4E8F-AC81-6306BC37BD54}" type="datetimeFigureOut">
              <a:rPr lang="ru-RU" smtClean="0"/>
              <a:t>29.11.2016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3D9DE-03EA-4B09-A83E-EFF2CCDBC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941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C73F-F2C6-4E8F-AC81-6306BC37BD54}" type="datetimeFigureOut">
              <a:rPr lang="ru-RU" smtClean="0"/>
              <a:t>29.11.2016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3D9DE-03EA-4B09-A83E-EFF2CCDBC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01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C73F-F2C6-4E8F-AC81-6306BC37BD54}" type="datetimeFigureOut">
              <a:rPr lang="ru-RU" smtClean="0"/>
              <a:t>29.11.2016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3D9DE-03EA-4B09-A83E-EFF2CCDBC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592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C73F-F2C6-4E8F-AC81-6306BC37BD54}" type="datetimeFigureOut">
              <a:rPr lang="ru-RU" smtClean="0"/>
              <a:t>29.11.2016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3D9DE-03EA-4B09-A83E-EFF2CCDBC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8367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C73F-F2C6-4E8F-AC81-6306BC37BD54}" type="datetimeFigureOut">
              <a:rPr lang="ru-RU" smtClean="0"/>
              <a:t>29.11.2016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3D9DE-03EA-4B09-A83E-EFF2CCDBC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104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C73F-F2C6-4E8F-AC81-6306BC37BD54}" type="datetimeFigureOut">
              <a:rPr lang="ru-RU" smtClean="0"/>
              <a:t>29.11.2016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3D9DE-03EA-4B09-A83E-EFF2CCDBC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467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C73F-F2C6-4E8F-AC81-6306BC37BD54}" type="datetimeFigureOut">
              <a:rPr lang="ru-RU" smtClean="0"/>
              <a:t>29.11.2016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3D9DE-03EA-4B09-A83E-EFF2CCDBC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74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64C73F-F2C6-4E8F-AC81-6306BC37BD54}" type="datetimeFigureOut">
              <a:rPr lang="ru-RU" smtClean="0"/>
              <a:t>29.11.2016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D3D9DE-03EA-4B09-A83E-EFF2CCDBC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156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67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743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5008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Жафяров Руслан</dc:creator>
  <cp:lastModifiedBy>Жафяров Руслан</cp:lastModifiedBy>
  <cp:revision>1</cp:revision>
  <dcterms:created xsi:type="dcterms:W3CDTF">2016-11-29T16:24:09Z</dcterms:created>
  <dcterms:modified xsi:type="dcterms:W3CDTF">2016-11-29T16:24:53Z</dcterms:modified>
</cp:coreProperties>
</file>