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33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7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43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52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4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01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59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36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10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6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7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4C73F-F2C6-4E8F-AC81-6306BC37BD54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3D9DE-03EA-4B09-A83E-EFF2CCDBC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5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6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4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5008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Жафяров Руслан</dc:creator>
  <cp:lastModifiedBy>Жафяров Руслан</cp:lastModifiedBy>
  <cp:revision>1</cp:revision>
  <dcterms:created xsi:type="dcterms:W3CDTF">2016-11-29T16:24:09Z</dcterms:created>
  <dcterms:modified xsi:type="dcterms:W3CDTF">2016-11-29T16:24:53Z</dcterms:modified>
</cp:coreProperties>
</file>