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8" r:id="rId3"/>
    <p:sldId id="257" r:id="rId4"/>
    <p:sldId id="260" r:id="rId5"/>
    <p:sldId id="259" r:id="rId6"/>
    <p:sldId id="261" r:id="rId7"/>
    <p:sldId id="262" r:id="rId8"/>
    <p:sldId id="271" r:id="rId9"/>
    <p:sldId id="27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-90" y="-5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AE3D64-2AFD-4167-B059-C91862FDB9FB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75A40-CA9F-4C41-83EF-6A18123E1F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1567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275A40-CA9F-4C41-83EF-6A18123E1F0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0654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6E5E3-5150-4824-9B30-D96D209789D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73235C4-1842-476B-9909-3CFF3258D4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1361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6E5E3-5150-4824-9B30-D96D209789D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73235C4-1842-476B-9909-3CFF3258D4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5547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6E5E3-5150-4824-9B30-D96D209789D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73235C4-1842-476B-9909-3CFF3258D4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841400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6E5E3-5150-4824-9B30-D96D209789D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73235C4-1842-476B-9909-3CFF3258D4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94978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6E5E3-5150-4824-9B30-D96D209789D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73235C4-1842-476B-9909-3CFF3258D4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948772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6E5E3-5150-4824-9B30-D96D209789D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73235C4-1842-476B-9909-3CFF3258D4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4184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6E5E3-5150-4824-9B30-D96D209789D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235C4-1842-476B-9909-3CFF3258D4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47994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6E5E3-5150-4824-9B30-D96D209789D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235C4-1842-476B-9909-3CFF3258D4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3739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6E5E3-5150-4824-9B30-D96D209789D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235C4-1842-476B-9909-3CFF3258D4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3056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6E5E3-5150-4824-9B30-D96D209789D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73235C4-1842-476B-9909-3CFF3258D4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6199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6E5E3-5150-4824-9B30-D96D209789D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73235C4-1842-476B-9909-3CFF3258D4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0384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6E5E3-5150-4824-9B30-D96D209789D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73235C4-1842-476B-9909-3CFF3258D4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739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6E5E3-5150-4824-9B30-D96D209789D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235C4-1842-476B-9909-3CFF3258D4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2833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6E5E3-5150-4824-9B30-D96D209789D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235C4-1842-476B-9909-3CFF3258D4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4661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6E5E3-5150-4824-9B30-D96D209789D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235C4-1842-476B-9909-3CFF3258D4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5870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6E5E3-5150-4824-9B30-D96D209789D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73235C4-1842-476B-9909-3CFF3258D4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2120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6E5E3-5150-4824-9B30-D96D209789D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73235C4-1842-476B-9909-3CFF3258D4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8283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55521" y="2514600"/>
            <a:ext cx="7827263" cy="226278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(здоровый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жизни)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 Малыши-крепыши»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Выполнила:</a:t>
            </a:r>
          </a:p>
          <a:p>
            <a:pPr algn="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группы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раннего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возраста № 4 «Одуванчики»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Вечеркова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В.В.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80703" y="430222"/>
            <a:ext cx="3286328" cy="2538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76908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451104"/>
            <a:ext cx="8915399" cy="3076446"/>
          </a:xfrm>
        </p:spPr>
        <p:txBody>
          <a:bodyPr>
            <a:noAutofit/>
          </a:bodyPr>
          <a:lstStyle/>
          <a:p>
            <a:pPr lvl="0">
              <a:spcBef>
                <a:spcPts val="1000"/>
              </a:spcBef>
              <a:buClr>
                <a:srgbClr val="A53010"/>
              </a:buClr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проекта: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«Малыши-крепыши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Тип проекта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- творческий,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познавательно-игровой.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Срок: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краткосрочный.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Участники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- педагоги,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дети,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родители.</a:t>
            </a:r>
            <a:b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9212" y="3530128"/>
            <a:ext cx="8915399" cy="3055497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Актуальность проекта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Формирование здорового образа жизни начинается уже с раннего возраста. Вся жизнедеятельность ребёнка в дошкольном учреждении должна быть направлена на сохранение и укрепление здоровья, особенно во время адаптационного периода.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Охрана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жизни и укрепление физического и психического здоровья детей – одна из основных задач дошкольного образования. Тема здоровья особенно актуальна в наше время, ведь любой стране нужны личности творческие, гармонично развитые, активные и здоровые. Формируя у детей представление, что здоровье – одна из главных ценностей жизни, мы учим их, беречь и укреплять своё здоровье.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35073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5792" y="166910"/>
            <a:ext cx="9358821" cy="1280890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en-US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ормирование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представлений детей о здоровье и здоровом образе жизни, необходимости беречь своё здоровье.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70176" y="853440"/>
            <a:ext cx="9753600" cy="56738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en-US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«Социально-коммуникативное развитие»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Развивать у детей желание играть вместе с воспитателем в подвижные и дидактические игры с простым содержанием.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 Воспитывать культурно-гигиенических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навыков.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«Познавательное развитие»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 Продолжать знакомить детей с предметами ближайшего окружения (личной гигиены и предметов для подвижных игр)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Способствовать появлению в словаре детей обобщающих понятий: игрушки, одежда, обувь, спортивный инвентарь)</a:t>
            </a:r>
          </a:p>
          <a:p>
            <a:pPr marL="0" indent="0">
              <a:buNone/>
            </a:pPr>
            <a:r>
              <a:rPr lang="ru-RU" sz="1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«Физическое </a:t>
            </a:r>
            <a:r>
              <a:rPr lang="ru-RU" sz="14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развитие»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Формирование у детей начальных представлений о здоровом образе жизни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 Развивать интерес к участию в подвижных играх и физических упражнениях, активность в двигательной деятельности; интереса и любви к спорту</a:t>
            </a:r>
          </a:p>
          <a:p>
            <a:pPr marL="0" indent="0">
              <a:buNone/>
            </a:pPr>
            <a:r>
              <a:rPr lang="ru-RU" sz="1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«Речевое развитие»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 Обогащать словарь детей существительными, обозначающими названия игрушек, предметов личной гигиены (полотенце, зубная щетка, расческа, носовой платок), одежды, обуви, спортивного инвентаря (мяч, скакалка, самокат, султанчики, обруч, кегли, велосипед…)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 Продолжать приучать детей слушать народные песенки, сказки, авторские произведения.</a:t>
            </a:r>
          </a:p>
          <a:p>
            <a:pPr marL="0" indent="0">
              <a:buNone/>
            </a:pPr>
            <a:r>
              <a:rPr lang="ru-RU" sz="14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Образовательная </a:t>
            </a:r>
            <a:r>
              <a:rPr lang="ru-RU" sz="1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область «Художественно-эстетическое развитие»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 Развивать умение отвечать на вопросы по содержанию картинок.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Развитие интереса к различным видам изобразительной деятельности; совершенствование умений в рисовании, лепке, аппликации</a:t>
            </a:r>
          </a:p>
          <a:p>
            <a:pPr marL="0" indent="0">
              <a:buNone/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8071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Реализация проекта в 3 этапа.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316736"/>
            <a:ext cx="8915400" cy="510844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этап: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Подготовительный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Подборка методического и дидактического материала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Разработка непрерывной образовательной деятельности по проекту.</a:t>
            </a:r>
          </a:p>
          <a:p>
            <a:pPr marL="0" indent="0">
              <a:buNone/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Разработка анкеты для родителей: «Условия здорового образа жизни в семье»</a:t>
            </a:r>
          </a:p>
          <a:p>
            <a:pPr marL="0" indent="0">
              <a:buNone/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детьми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проблемной ситуации: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Вносятся в группу наглядное пособие «Режим дня», «Тело человека», книги о спорте и здоровье, книги К. Чуковского «</a:t>
            </a:r>
            <a:r>
              <a:rPr lang="ru-RU" sz="1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Мойдодыр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и «Айболит»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Проблемное обсуждение: Что такое здоровье? Что нам поможет его укрепить?</a:t>
            </a:r>
          </a:p>
          <a:p>
            <a:pPr marL="0" indent="0"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 с родителями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Информация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 участии в проекте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Анкетирование «Условия здорового образа жизни в семье»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Консультации «Читаем детям стихи и загадки о спортивном инвентаре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15055" y="659155"/>
            <a:ext cx="2466975" cy="18478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41514" y="4675650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78917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этап: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Основной этап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633728"/>
            <a:ext cx="8915400" cy="4815840"/>
          </a:xfrm>
        </p:spPr>
        <p:txBody>
          <a:bodyPr>
            <a:normAutofit fontScale="32500" lnSpcReduction="20000"/>
          </a:bodyPr>
          <a:lstStyle/>
          <a:p>
            <a:pPr algn="just"/>
            <a:r>
              <a:rPr lang="ru-RU" sz="5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 с детьми</a:t>
            </a:r>
          </a:p>
          <a:p>
            <a:pPr algn="just"/>
            <a:r>
              <a:rPr lang="ru-RU" sz="5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Проведение бесед и 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ООД</a:t>
            </a:r>
            <a:endParaRPr lang="ru-RU" sz="5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56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56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 </a:t>
            </a:r>
            <a:r>
              <a:rPr lang="ru-RU" sz="56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56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Художественно-эстетическому </a:t>
            </a:r>
            <a:r>
              <a:rPr lang="ru-RU" sz="56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развитию:</a:t>
            </a:r>
            <a:endParaRPr lang="ru-RU" sz="5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5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Аппликация «Носовой платочек»</a:t>
            </a:r>
          </a:p>
          <a:p>
            <a:pPr algn="just"/>
            <a:r>
              <a:rPr lang="ru-RU" sz="5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Лепка «Мой веселый, звонкий мяч» </a:t>
            </a:r>
          </a:p>
          <a:p>
            <a:pPr algn="just"/>
            <a:r>
              <a:rPr lang="ru-RU" sz="56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Конспект беседы </a:t>
            </a:r>
            <a:r>
              <a:rPr lang="ru-RU" sz="56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Речевому развитию:</a:t>
            </a:r>
            <a:endParaRPr lang="ru-RU" sz="5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Беседа: «Друзья </a:t>
            </a:r>
            <a:r>
              <a:rPr lang="ru-RU" sz="5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Мойдодыра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algn="just"/>
            <a:r>
              <a:rPr lang="ru-RU" sz="56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Конспект </a:t>
            </a:r>
            <a:r>
              <a:rPr lang="ru-RU" sz="56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беседы по Социально-коммуникативному развитию:</a:t>
            </a:r>
            <a:endParaRPr lang="ru-RU" sz="5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5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Беседа по теме «Здоровый образ жизни. Здоровье – наше богатство» </a:t>
            </a:r>
          </a:p>
          <a:p>
            <a:pPr algn="just"/>
            <a:r>
              <a:rPr lang="ru-RU" sz="56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Конспект беседы по Познавательному развитию</a:t>
            </a:r>
            <a:endParaRPr lang="ru-RU" sz="5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5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«Что такое режим дня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?»</a:t>
            </a:r>
            <a:endParaRPr lang="ru-RU" sz="5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56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Итоговое мероприятие по Физическому развитию</a:t>
            </a:r>
            <a:endParaRPr lang="ru-RU" sz="5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5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Спортивное развлечение «Малыши-крепыши» 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22209" y="942160"/>
            <a:ext cx="3121334" cy="19145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52851" y="4807465"/>
            <a:ext cx="3124200" cy="18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46650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этап: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Заключительный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этап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353312"/>
            <a:ext cx="8915400" cy="5157216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endParaRPr lang="ru-RU" dirty="0">
              <a:solidFill>
                <a:srgbClr val="000000"/>
              </a:solidFill>
              <a:latin typeface="Open Sans"/>
            </a:endParaRPr>
          </a:p>
          <a:p>
            <a:pPr algn="just"/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-Создание презентации проекта «Малыши-крепыши»</a:t>
            </a:r>
          </a:p>
          <a:p>
            <a:pPr algn="just"/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Проведение спортивного развлечения «Малыши крепыши»</a:t>
            </a:r>
          </a:p>
          <a:p>
            <a:pPr algn="just">
              <a:lnSpc>
                <a:spcPts val="2016"/>
              </a:lnSpc>
            </a:pP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Предполагаемый результат: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</a:t>
            </a: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 завершения проекта дети приобретут следующие знания:</a:t>
            </a:r>
          </a:p>
          <a:p>
            <a:pPr algn="just"/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 У детей сформированы начальных представлений о здоровом образе жизни</a:t>
            </a:r>
          </a:p>
          <a:p>
            <a:pPr algn="just"/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Совершенствование навыков у детей соблюдать культурно-гигиенические процедуры.</a:t>
            </a:r>
          </a:p>
          <a:p>
            <a:pPr algn="just"/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Развитие у детей интереса и желания играть вместе с воспитателем в подвижные и дидактические игры</a:t>
            </a:r>
          </a:p>
          <a:p>
            <a:pPr algn="just"/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Родители: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Родители </a:t>
            </a:r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привлечены к совместной работе с детьми.</a:t>
            </a:r>
          </a:p>
          <a:p>
            <a:pPr algn="just"/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Интересуются совместной деятельностью;</a:t>
            </a:r>
          </a:p>
          <a:p>
            <a:pPr algn="just"/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Помогают развивать физические способности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ребенка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4085312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60576" y="660464"/>
            <a:ext cx="2268538" cy="522287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Наши детки-чистюли! </a:t>
            </a:r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328928" y="1442466"/>
            <a:ext cx="2077974" cy="2580894"/>
          </a:xfrm>
          <a:prstGeom prst="rect">
            <a:avLst/>
          </a:prstGeom>
        </p:spPr>
      </p:pic>
      <p:pic>
        <p:nvPicPr>
          <p:cNvPr id="9" name="Объект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81984" y="772351"/>
            <a:ext cx="1939562" cy="248291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011168" y="256032"/>
            <a:ext cx="1037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арядка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Объект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02103" y="747967"/>
            <a:ext cx="2122117" cy="2738945"/>
          </a:xfrm>
          <a:prstGeom prst="rect">
            <a:avLst/>
          </a:prstGeom>
        </p:spPr>
      </p:pic>
      <p:pic>
        <p:nvPicPr>
          <p:cNvPr id="12" name="Объект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041412" y="3938015"/>
            <a:ext cx="2122117" cy="2758377"/>
          </a:xfrm>
          <a:prstGeom prst="rect">
            <a:avLst/>
          </a:prstGeom>
        </p:spPr>
      </p:pic>
      <p:pic>
        <p:nvPicPr>
          <p:cNvPr id="13" name="Объект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777531" y="524256"/>
            <a:ext cx="2122117" cy="276758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461760" y="0"/>
            <a:ext cx="1609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кушаем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аппетитом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083040" y="146304"/>
            <a:ext cx="1107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Играем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729472" y="3547872"/>
            <a:ext cx="3023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Лакомимся яблочками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Объект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328160" y="3843592"/>
            <a:ext cx="2324401" cy="275837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840224" y="3377184"/>
            <a:ext cx="758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ООД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6704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432" y="377952"/>
            <a:ext cx="3755136" cy="1527048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Вот так мы гуляем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дышим свежим воздухом, бегаем, играем, познаем окружающий мир!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36321" y="2136007"/>
            <a:ext cx="2832952" cy="3204089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958775" y="3545062"/>
            <a:ext cx="2759017" cy="306128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340096" y="353568"/>
            <a:ext cx="66568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 девиз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«Вместе весело играть и здоровье укреплять»</a:t>
            </a:r>
            <a:endParaRPr lang="ru-RU" sz="2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27520" y="1535031"/>
            <a:ext cx="2596896" cy="3136177"/>
          </a:xfrm>
          <a:prstGeom prst="rect">
            <a:avLst/>
          </a:prstGeom>
        </p:spPr>
      </p:pic>
      <p:pic>
        <p:nvPicPr>
          <p:cNvPr id="10" name="Объект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192768" y="3608832"/>
            <a:ext cx="2657856" cy="292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93417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76600" y="549275"/>
            <a:ext cx="8915400" cy="123031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Здоровая семья- здоровый ребенок!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01824" y="1683348"/>
            <a:ext cx="3462528" cy="37676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80948" y="2580927"/>
            <a:ext cx="3413900" cy="376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2836530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197</TotalTime>
  <Words>371</Words>
  <Application>Microsoft Office PowerPoint</Application>
  <PresentationFormat>Произвольный</PresentationFormat>
  <Paragraphs>76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Легкий дым</vt:lpstr>
      <vt:lpstr>Проект (здоровый образ жизни) « Малыши-крепыши»</vt:lpstr>
      <vt:lpstr>Тема проекта: «Малыши-крепыши». Тип проекта - творческий, познавательно-игровой. Срок: краткосрочный. Участники проекта - педагоги, дети, родители. </vt:lpstr>
      <vt:lpstr>Цель:формирование представлений детей о здоровье и здоровом образе жизни, необходимости беречь своё здоровье.</vt:lpstr>
      <vt:lpstr>Реализация проекта в 3 этапа.  </vt:lpstr>
      <vt:lpstr>2 этап: Основной этап</vt:lpstr>
      <vt:lpstr>3 этап: Заключительный этап</vt:lpstr>
      <vt:lpstr>Наши детки-чистюли! </vt:lpstr>
      <vt:lpstr>Вот так мы гуляем: дышим свежим воздухом, бегаем, играем, познаем окружающий мир!</vt:lpstr>
      <vt:lpstr>Здоровая семья- здоровый ребенок!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Здоровый образ жизни « Малыши-крепыши»</dc:title>
  <dc:creator>Гость</dc:creator>
  <cp:lastModifiedBy>USER</cp:lastModifiedBy>
  <cp:revision>22</cp:revision>
  <dcterms:created xsi:type="dcterms:W3CDTF">2020-10-25T15:32:02Z</dcterms:created>
  <dcterms:modified xsi:type="dcterms:W3CDTF">2020-11-05T09:00:05Z</dcterms:modified>
</cp:coreProperties>
</file>