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71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E3D64-2AFD-4167-B059-C91862FDB9FB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75A40-CA9F-4C41-83EF-6A18123E1F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56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75A40-CA9F-4C41-83EF-6A18123E1F0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65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36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54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4140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49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487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18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799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73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05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19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38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3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83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66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87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1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6E5E3-5150-4824-9B30-D96D209789D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3235C4-1842-476B-9909-3CFF3258D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2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5521" y="2514600"/>
            <a:ext cx="7827263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(здоровый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Малыши-крепыши»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№ 4 «Одуванчики»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Вечеркова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0703" y="430222"/>
            <a:ext cx="3286328" cy="25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90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51104"/>
            <a:ext cx="8915399" cy="3076446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  <a:buClr>
                <a:srgbClr val="A53010"/>
              </a:buClr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«Малыши-крепыши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творческий,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познавательно-игровой.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Срок: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педагоги,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3530128"/>
            <a:ext cx="8915399" cy="3055497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Формирование здорового образа жизни начинается уже с раннего возраста. Вся жизнедеятельность ребёнка в дошкольном учреждении должна быть направлена на сохранение и укрепление здоровья, особенно во время адаптационного периода.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 и укрепление физического и психического здоровья детей – одна из основных задач дошкольного образования. Тема здоровья особенно актуальна в наше время, ведь любой стране нужны личности творческие, гармонично развитые, активные и здоровые. Формируя у детей представление, что здоровье – одна из главных ценностей жизни, мы учим их, беречь и укреплять своё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07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792" y="166910"/>
            <a:ext cx="9358821" cy="128089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представлений детей о здоровье и здоровом образе жизни, необходимости беречь своё здоровье.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176" y="853440"/>
            <a:ext cx="9753600" cy="5673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«Социально-коммуникативное развитие»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Развивать у детей желание играть вместе с воспитателем в подвижные и дидактические игры с простым содержанием.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Воспитывать культурно-гигиенических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«Познавательное развитие»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Продолжать знакомить детей с предметами ближайшего окружения (личной гигиены и предметов для подвижных игр)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Способствовать появлению в словаре детей обобщающих понятий: игрушки, одежда, обувь, спортивный инвентарь)</a:t>
            </a:r>
          </a:p>
          <a:p>
            <a:pPr marL="0" indent="0">
              <a:buNone/>
            </a:pP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«Физическое </a:t>
            </a: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Формирование у детей начальных представлений о здоровом образе жизни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Развивать интерес к участию в подвижных играх и физических упражнениях, активность в двигательной деятельности; интереса и любви к спорту</a:t>
            </a:r>
          </a:p>
          <a:p>
            <a:pPr marL="0" indent="0">
              <a:buNone/>
            </a:pP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«Речевое развитие»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 Обогащать словарь детей существительными, обозначающими названия игрушек, предметов личной гигиены (полотенце, зубная щетка, расческа, носовой платок), одежды, обуви, спортивного инвентаря (мяч, скакалка, самокат, султанчики, обруч, кегли, велосипед…)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Продолжать приучать детей слушать народные песенки, сказки, авторские произведения.</a:t>
            </a:r>
          </a:p>
          <a:p>
            <a:pPr marL="0" indent="0">
              <a:buNone/>
            </a:pP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1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«Художественно-эстетическое развитие»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Развивать умение отвечать на вопросы по содержанию картинок.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Развитие интереса к различным видам изобразительной деятельности; совершенствование умений в рисовании, лепке, аппликации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07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в 3 этапа.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16736"/>
            <a:ext cx="8915400" cy="510844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Подборка методического и дидактического материала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непрерывной образовательной деятельности по проекту.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анкеты для родителей: «Условия здорового образа жизни в семье»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проблемной ситуации: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Вносятся в группу наглядное пособие «Режим дня», «Тело человека», книги о спорте и здоровье, книги К. Чуковского 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«Айболит»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Проблемное обсуждение: Что такое здоровье? Что нам поможет его укрепить?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участии в проекте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«Условия здорового образа жизни в семье»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«Читаем детям стихи и загадки о спортивном инвентаре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5055" y="659155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1514" y="46756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91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33728"/>
            <a:ext cx="8915400" cy="481584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algn="just"/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бесед и </a:t>
            </a: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ООД</a:t>
            </a:r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ru-RU" sz="5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5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Художественно-эстетическому </a:t>
            </a:r>
            <a:r>
              <a:rPr lang="ru-RU" sz="5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развитию:</a:t>
            </a:r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«Носовой платочек»</a:t>
            </a:r>
          </a:p>
          <a:p>
            <a:pPr algn="just"/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«Мой веселый, звонкий мяч» </a:t>
            </a:r>
          </a:p>
          <a:p>
            <a:pPr algn="just"/>
            <a:r>
              <a:rPr lang="ru-RU" sz="5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Конспект беседы </a:t>
            </a:r>
            <a:r>
              <a:rPr lang="ru-RU" sz="5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Речевому развитию:</a:t>
            </a:r>
            <a:endParaRPr lang="ru-RU" sz="5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Беседа: «Друзья </a:t>
            </a:r>
            <a:r>
              <a:rPr lang="ru-RU" sz="5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r>
              <a:rPr lang="ru-RU" sz="5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Конспект </a:t>
            </a:r>
            <a:r>
              <a:rPr lang="ru-RU" sz="5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по Социально-коммуникативному развитию:</a:t>
            </a:r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по теме «Здоровый образ жизни. Здоровье – наше богатство» </a:t>
            </a:r>
          </a:p>
          <a:p>
            <a:pPr algn="just"/>
            <a:r>
              <a:rPr lang="ru-RU" sz="5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Конспект беседы по Познавательному развитию</a:t>
            </a:r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такое режим дня</a:t>
            </a: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Итоговое мероприятие по Физическому развитию</a:t>
            </a:r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«Малыши-крепыши»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209" y="942160"/>
            <a:ext cx="3121334" cy="1914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2851" y="4807465"/>
            <a:ext cx="3124200" cy="18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65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53312"/>
            <a:ext cx="8915400" cy="515721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-Создание презентации проекта «Малыши-крепыши»</a:t>
            </a: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спортивного развлечения «Малыши крепыши»</a:t>
            </a:r>
          </a:p>
          <a:p>
            <a:pPr algn="just">
              <a:lnSpc>
                <a:spcPts val="2016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 проекта дети приобретут следующие знания:</a:t>
            </a: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У детей сформированы начальных представлений о здоровом образе жизни</a:t>
            </a: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Совершенствование навыков у детей соблюдать культурно-гигиенические процедуры.</a:t>
            </a: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Развитие у детей интереса и желания играть вместе с воспитателем в подвижные и дидактические игры</a:t>
            </a:r>
          </a:p>
          <a:p>
            <a:pPr algn="just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привлечены к совместной работе с детьми.</a:t>
            </a: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Интересуются совместной деятельностью;</a:t>
            </a: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развивать физические способности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08531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60576" y="660464"/>
            <a:ext cx="2268538" cy="52228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детки-чистюли!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28928" y="1442466"/>
            <a:ext cx="2077974" cy="2580894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1984" y="772351"/>
            <a:ext cx="1939562" cy="2482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1168" y="256032"/>
            <a:ext cx="103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арядка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103" y="747967"/>
            <a:ext cx="2122117" cy="2738945"/>
          </a:xfrm>
          <a:prstGeom prst="rect">
            <a:avLst/>
          </a:prstGeom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1412" y="3938015"/>
            <a:ext cx="2122117" cy="2758377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7531" y="524256"/>
            <a:ext cx="2122117" cy="27675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61760" y="0"/>
            <a:ext cx="160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кушаем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аппетитом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3040" y="146304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Играем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9472" y="3547872"/>
            <a:ext cx="302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Лакомимся яблочками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Объект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8160" y="3843592"/>
            <a:ext cx="2324401" cy="27583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0224" y="3377184"/>
            <a:ext cx="7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70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432" y="377952"/>
            <a:ext cx="3755136" cy="1527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 мы гуляем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дышим свежим воздухом, бегаем, играем, познаем окружающий мир!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6321" y="2136007"/>
            <a:ext cx="2832952" cy="320408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8775" y="3545062"/>
            <a:ext cx="2759017" cy="30612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40096" y="353568"/>
            <a:ext cx="66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девиз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«Вместе весело играть и здоровье укреплять»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7520" y="1535031"/>
            <a:ext cx="2596896" cy="3136177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2768" y="3608832"/>
            <a:ext cx="2657856" cy="29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41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6600" y="549275"/>
            <a:ext cx="8915400" cy="123031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Здоровая семья- здоровый ребенок!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1824" y="1683348"/>
            <a:ext cx="3462528" cy="3767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948" y="2580927"/>
            <a:ext cx="341390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8365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</TotalTime>
  <Words>371</Words>
  <Application>Microsoft Office PowerPoint</Application>
  <PresentationFormat>Произвольный</PresentationFormat>
  <Paragraphs>76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Проект (здоровый образ жизни) « Малыши-крепыши»</vt:lpstr>
      <vt:lpstr>Тема проекта: «Малыши-крепыши». Тип проекта - творческий, познавательно-игровой. Срок: краткосрочный. Участники проекта - педагоги, дети, родители. </vt:lpstr>
      <vt:lpstr>Цель:формирование представлений детей о здоровье и здоровом образе жизни, необходимости беречь своё здоровье.</vt:lpstr>
      <vt:lpstr>Реализация проекта в 3 этапа.  </vt:lpstr>
      <vt:lpstr>2 этап: Основной этап</vt:lpstr>
      <vt:lpstr>3 этап: Заключительный этап</vt:lpstr>
      <vt:lpstr>Наши детки-чистюли! </vt:lpstr>
      <vt:lpstr>Вот так мы гуляем: дышим свежим воздухом, бегаем, играем, познаем окружающий мир!</vt:lpstr>
      <vt:lpstr>Здоровая семья- здоровый ребенок!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Здоровый образ жизни « Малыши-крепыши»</dc:title>
  <dc:creator>Гость</dc:creator>
  <cp:lastModifiedBy>USER</cp:lastModifiedBy>
  <cp:revision>22</cp:revision>
  <dcterms:created xsi:type="dcterms:W3CDTF">2020-10-25T15:32:02Z</dcterms:created>
  <dcterms:modified xsi:type="dcterms:W3CDTF">2020-11-05T09:00:05Z</dcterms:modified>
</cp:coreProperties>
</file>