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3" r:id="rId10"/>
    <p:sldId id="274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587" autoAdjust="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2856"/>
            <a:ext cx="6408712" cy="1467594"/>
          </a:xfrm>
        </p:spPr>
        <p:txBody>
          <a:bodyPr>
            <a:normAutofit/>
          </a:bodyPr>
          <a:lstStyle>
            <a:lvl1pPr>
              <a:defRPr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venture" panose="02000503020000020003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149080"/>
            <a:ext cx="3128392" cy="12736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497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6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96" y="11663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512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68" y="105248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52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474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506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7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243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177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3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166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942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" y="3102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416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064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02" y="4626011"/>
            <a:ext cx="982805" cy="17728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59632" cy="6858000"/>
          </a:xfrm>
          <a:prstGeom prst="rect">
            <a:avLst/>
          </a:prstGeom>
          <a:gradFill>
            <a:gsLst>
              <a:gs pos="4000">
                <a:srgbClr val="FF0000"/>
              </a:gs>
              <a:gs pos="51000">
                <a:srgbClr val="FFFF0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52" y="4437112"/>
            <a:ext cx="1481786" cy="19606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D8B7C-39D5-4D58-9807-64DE94C2C14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7" name="Picture 3" descr="C:\Users\Алексей\AppData\Local\Microsoft\Windows\INetCache\IE\MM784OXT\MC900432549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29" y="188640"/>
            <a:ext cx="1828571" cy="18285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85184"/>
            <a:ext cx="2771800" cy="1674336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3307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dventure" panose="02000503020000020003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4753" y="1196752"/>
            <a:ext cx="6408712" cy="2043658"/>
          </a:xfrm>
        </p:spPr>
        <p:txBody>
          <a:bodyPr>
            <a:normAutofit fontScale="90000"/>
          </a:bodyPr>
          <a:lstStyle/>
          <a:p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2700" dirty="0"/>
              <a:t>П</a:t>
            </a:r>
            <a:r>
              <a:rPr lang="ru-RU" sz="2700" dirty="0" smtClean="0"/>
              <a:t>резентация проекта  по ознакомлению </a:t>
            </a:r>
            <a:br>
              <a:rPr lang="ru-RU" sz="2700" dirty="0" smtClean="0"/>
            </a:br>
            <a:r>
              <a:rPr lang="ru-RU" sz="2700" dirty="0" smtClean="0"/>
              <a:t>с правилами дорожного движения </a:t>
            </a:r>
            <a:br>
              <a:rPr lang="ru-RU" sz="2700" dirty="0" smtClean="0"/>
            </a:br>
            <a:r>
              <a:rPr lang="ru-RU" sz="2700" dirty="0" smtClean="0"/>
              <a:t>в младшей группе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717032"/>
            <a:ext cx="5114778" cy="110124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Выполнила воспитатель Павлычева Татьяна Владимировна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МАДОУ ЦРР  № 7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01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332656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этап – заключительный: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Развлечение «Наш друг – светофор»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0104" y="2120856"/>
            <a:ext cx="2208247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429000"/>
            <a:ext cx="172819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4433" y="4652791"/>
            <a:ext cx="2301492" cy="1726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31640" y="1628800"/>
            <a:ext cx="4536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навыки безопасного поведения на дороге.</a:t>
            </a: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познакомить детей с работой светофора, с назначением его сигналов, познакомить детей с пешеходным переходом, закрепить знания цветов: красного, желтого, зеленого.</a:t>
            </a: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азвивать речь, развивать мелкую моторику.</a:t>
            </a: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довести до сознания детей, к чему может привести нарушение правил дорожного движения, воспитывать культуру поведения на улице, вызвать сочувствие к герою, желание оказать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128792" cy="9361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836712"/>
            <a:ext cx="7427168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   Дети знают: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участниками движения на дороге являются пешеходы и водители;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пешеходы передвигаются по тротуару, а транспорт по проезжей части дороги;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переходить дорогу можно только на пешеходном переходе; светофор нужен для регулирования движения на дороге и обозначает: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красный – стой, желтый – жди, зеленый – иди;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дорогу переходить надо шагом, держа взрослых за руку;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играть и баловаться на дороге нельзя.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1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9632" y="836712"/>
            <a:ext cx="6969968" cy="52894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МАДОУ </a:t>
            </a:r>
            <a:r>
              <a:rPr lang="ru-RU" b="1" dirty="0" smtClean="0">
                <a:solidFill>
                  <a:srgbClr val="002060"/>
                </a:solidFill>
              </a:rPr>
              <a:t>ЦРР № 7 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Телефон: 2-19-83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Факс: 2-19-83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Эл. почта: </a:t>
            </a:r>
            <a:r>
              <a:rPr lang="ru-RU" dirty="0" err="1" smtClean="0">
                <a:solidFill>
                  <a:srgbClr val="002060"/>
                </a:solidFill>
              </a:rPr>
              <a:t>shhes@yandex.ru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Сайт: crr7bor.ru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городской округ г.Бор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2020 г</a:t>
            </a:r>
            <a:r>
              <a:rPr lang="ru-RU" b="1" dirty="0" smtClean="0">
                <a:solidFill>
                  <a:srgbClr val="002060"/>
                </a:solidFill>
              </a:rPr>
              <a:t>. 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1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476672"/>
            <a:ext cx="8640960" cy="59046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Вид </a:t>
            </a:r>
            <a:r>
              <a:rPr lang="ru-RU" altLang="ru-RU" sz="2800" b="1" dirty="0">
                <a:solidFill>
                  <a:srgbClr val="002060"/>
                </a:solidFill>
              </a:rPr>
              <a:t>проекта</a:t>
            </a:r>
            <a:r>
              <a:rPr lang="ru-RU" altLang="ru-RU" sz="2800" dirty="0">
                <a:solidFill>
                  <a:srgbClr val="002060"/>
                </a:solidFill>
              </a:rPr>
              <a:t>: </a:t>
            </a:r>
            <a:r>
              <a:rPr lang="ru-RU" altLang="ru-RU" sz="2800" dirty="0" smtClean="0">
                <a:solidFill>
                  <a:srgbClr val="002060"/>
                </a:solidFill>
              </a:rPr>
              <a:t>информационно игровой</a:t>
            </a:r>
            <a:br>
              <a:rPr lang="ru-RU" altLang="ru-RU" sz="2800" dirty="0" smtClean="0">
                <a:solidFill>
                  <a:srgbClr val="002060"/>
                </a:solidFill>
              </a:rPr>
            </a:br>
            <a:r>
              <a:rPr lang="ru-RU" altLang="ru-RU" sz="2800" dirty="0" smtClean="0">
                <a:solidFill>
                  <a:srgbClr val="002060"/>
                </a:solidFill>
              </a:rPr>
              <a:t>Продолжительность</a:t>
            </a:r>
            <a:r>
              <a:rPr lang="ru-RU" altLang="ru-RU" sz="2800" dirty="0">
                <a:solidFill>
                  <a:srgbClr val="002060"/>
                </a:solidFill>
              </a:rPr>
              <a:t>: </a:t>
            </a:r>
            <a:r>
              <a:rPr lang="ru-RU" altLang="ru-RU" sz="2800" dirty="0" smtClean="0">
                <a:solidFill>
                  <a:srgbClr val="002060"/>
                </a:solidFill>
              </a:rPr>
              <a:t>1 месяц</a:t>
            </a:r>
          </a:p>
          <a:p>
            <a:pPr algn="ctr">
              <a:buNone/>
            </a:pPr>
            <a:r>
              <a:rPr lang="ru-RU" altLang="ru-RU" sz="2800" dirty="0">
                <a:solidFill>
                  <a:srgbClr val="002060"/>
                </a:solidFill>
              </a:rPr>
              <a:t/>
            </a:r>
            <a:br>
              <a:rPr lang="ru-RU" altLang="ru-RU" sz="2800" dirty="0">
                <a:solidFill>
                  <a:srgbClr val="002060"/>
                </a:solidFill>
              </a:rPr>
            </a:br>
            <a:r>
              <a:rPr lang="ru-RU" altLang="ru-RU" sz="2800" b="1" dirty="0">
                <a:solidFill>
                  <a:srgbClr val="002060"/>
                </a:solidFill>
              </a:rPr>
              <a:t>Участники проекта</a:t>
            </a:r>
            <a:r>
              <a:rPr lang="ru-RU" altLang="ru-RU" sz="2800" dirty="0">
                <a:solidFill>
                  <a:srgbClr val="002060"/>
                </a:solidFill>
              </a:rPr>
              <a:t>: дети </a:t>
            </a:r>
            <a:r>
              <a:rPr lang="ru-RU" altLang="ru-RU" sz="2800" dirty="0" smtClean="0">
                <a:solidFill>
                  <a:srgbClr val="002060"/>
                </a:solidFill>
              </a:rPr>
              <a:t> младшей группы</a:t>
            </a:r>
            <a:r>
              <a:rPr lang="ru-RU" altLang="ru-RU" sz="2800" dirty="0">
                <a:solidFill>
                  <a:srgbClr val="002060"/>
                </a:solidFill>
              </a:rPr>
              <a:t>, родители, воспитатели</a:t>
            </a:r>
            <a:r>
              <a:rPr lang="ru-RU" altLang="ru-RU" sz="2800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r>
              <a:rPr lang="ru-RU" altLang="ru-RU" sz="2800" dirty="0">
                <a:solidFill>
                  <a:srgbClr val="002060"/>
                </a:solidFill>
              </a:rPr>
              <a:t/>
            </a:r>
            <a:br>
              <a:rPr lang="ru-RU" altLang="ru-RU" sz="2800" dirty="0">
                <a:solidFill>
                  <a:srgbClr val="002060"/>
                </a:solidFill>
              </a:rPr>
            </a:br>
            <a:r>
              <a:rPr lang="ru-RU" altLang="ru-RU" sz="2800" b="1" dirty="0">
                <a:solidFill>
                  <a:srgbClr val="002060"/>
                </a:solidFill>
              </a:rPr>
              <a:t>Образовательная область</a:t>
            </a:r>
            <a:r>
              <a:rPr lang="ru-RU" altLang="ru-RU" sz="2800" dirty="0">
                <a:solidFill>
                  <a:srgbClr val="002060"/>
                </a:solidFill>
              </a:rPr>
              <a:t>: обучить детей необходимому минимуму Правил дорожного </a:t>
            </a:r>
            <a:r>
              <a:rPr lang="ru-RU" altLang="ru-RU" sz="2800" dirty="0" smtClean="0">
                <a:solidFill>
                  <a:srgbClr val="002060"/>
                </a:solidFill>
              </a:rPr>
              <a:t>движения.</a:t>
            </a:r>
          </a:p>
          <a:p>
            <a:pPr algn="ctr">
              <a:buNone/>
            </a:pPr>
            <a:r>
              <a:rPr lang="ru-RU" altLang="ru-RU" sz="2800" b="1" dirty="0" smtClean="0">
                <a:solidFill>
                  <a:srgbClr val="002060"/>
                </a:solidFill>
              </a:rPr>
              <a:t>Основное направление проекта </a:t>
            </a:r>
            <a:r>
              <a:rPr lang="ru-RU" altLang="ru-RU" sz="2800" dirty="0" smtClean="0">
                <a:solidFill>
                  <a:srgbClr val="002060"/>
                </a:solidFill>
              </a:rPr>
              <a:t>– </a:t>
            </a:r>
            <a:endParaRPr lang="ru-RU" altLang="ru-RU" sz="2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предупреждение </a:t>
            </a:r>
            <a:r>
              <a:rPr lang="ru-RU" altLang="ru-RU" sz="2800" dirty="0" smtClean="0">
                <a:solidFill>
                  <a:srgbClr val="002060"/>
                </a:solidFill>
              </a:rPr>
              <a:t>детского дорожно-транспортного травматизма.</a:t>
            </a:r>
            <a:r>
              <a:rPr lang="ru-RU" altLang="ru-RU" sz="2800" dirty="0">
                <a:solidFill>
                  <a:srgbClr val="002060"/>
                </a:solidFill>
                <a:latin typeface="Candara"/>
              </a:rPr>
              <a:t/>
            </a:r>
            <a:br>
              <a:rPr lang="ru-RU" altLang="ru-RU" sz="2800" dirty="0">
                <a:solidFill>
                  <a:srgbClr val="002060"/>
                </a:solidFill>
                <a:latin typeface="Candara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1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148536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Актуальность: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31640" y="1052736"/>
            <a:ext cx="7632848" cy="58052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2060"/>
                </a:solidFill>
                <a:ea typeface="Calibri"/>
              </a:rPr>
              <a:t>     Ребенку дошкольного возраста трудно понять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dirty="0">
                <a:solidFill>
                  <a:srgbClr val="002060"/>
                </a:solidFill>
                <a:ea typeface="Calibri"/>
              </a:rPr>
              <a:t>т</a:t>
            </a:r>
            <a:r>
              <a:rPr lang="ru-RU" sz="2400" dirty="0" smtClean="0">
                <a:solidFill>
                  <a:srgbClr val="002060"/>
                </a:solidFill>
                <a:ea typeface="Calibri"/>
              </a:rPr>
              <a:t>у опасность, которую представляет автомобиль. Зачастую сами родители на глазах своих детей нарушают ПДД, не задумываясь о последствиях. А ведь привычки, закрепленные в детстве, остаются на всю жизнь. Именно поэтому одной из важных проблем в обеспечении безопасного дорожного движения является профилактика детского дорожного травматизма. Нет знаний у детей о смене сигналов светофора, их смысл. Изучение правил дорожного движения, является одной из главных задач на сегодняшний день. Работа над проектом поможет изучению этих правил.</a:t>
            </a:r>
          </a:p>
        </p:txBody>
      </p:sp>
    </p:spTree>
    <p:extLst>
      <p:ext uri="{BB962C8B-B14F-4D97-AF65-F5344CB8AC3E}">
        <p14:creationId xmlns="" xmlns:p14="http://schemas.microsoft.com/office/powerpoint/2010/main" val="2520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48680"/>
            <a:ext cx="7488832" cy="61926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Candara" panose="020E0502030303020204" pitchFamily="34" charset="0"/>
                <a:ea typeface="Calibri"/>
                <a:cs typeface="Times New Roman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ea typeface="Calibri"/>
              </a:rPr>
              <a:t>Цель</a:t>
            </a:r>
            <a:r>
              <a:rPr lang="ru-RU" sz="2800" b="1" i="1" dirty="0">
                <a:solidFill>
                  <a:srgbClr val="002060"/>
                </a:solidFill>
                <a:ea typeface="Calibri"/>
              </a:rPr>
              <a:t>: </a:t>
            </a:r>
            <a:r>
              <a:rPr lang="ru-RU" sz="2800" dirty="0">
                <a:solidFill>
                  <a:srgbClr val="002060"/>
                </a:solidFill>
                <a:ea typeface="Calibri"/>
              </a:rPr>
              <a:t>  </a:t>
            </a:r>
            <a:r>
              <a:rPr lang="ru-RU" sz="3500" dirty="0">
                <a:solidFill>
                  <a:srgbClr val="002060"/>
                </a:solidFill>
                <a:ea typeface="Calibri"/>
              </a:rPr>
              <a:t>формирование </a:t>
            </a:r>
            <a:r>
              <a:rPr lang="ru-RU" sz="3500" dirty="0" smtClean="0">
                <a:solidFill>
                  <a:srgbClr val="002060"/>
                </a:solidFill>
                <a:ea typeface="Calibri"/>
              </a:rPr>
              <a:t>у детей  навыков </a:t>
            </a:r>
            <a:r>
              <a:rPr lang="ru-RU" sz="3500" dirty="0">
                <a:solidFill>
                  <a:srgbClr val="002060"/>
                </a:solidFill>
                <a:ea typeface="Calibri"/>
              </a:rPr>
              <a:t>безопасного поведения на дорогах</a:t>
            </a:r>
            <a:r>
              <a:rPr lang="ru-RU" sz="3500" dirty="0" smtClean="0">
                <a:solidFill>
                  <a:srgbClr val="002060"/>
                </a:solidFill>
                <a:ea typeface="Calibri"/>
              </a:rPr>
              <a:t>.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ea typeface="Calibri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  <a:ea typeface="Calibri"/>
              </a:rPr>
              <a:t>Задачи: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ea typeface="Calibri"/>
              </a:rPr>
              <a:t/>
            </a:r>
            <a:br>
              <a:rPr lang="ru-RU" sz="2800" dirty="0">
                <a:solidFill>
                  <a:srgbClr val="002060"/>
                </a:solidFill>
                <a:ea typeface="Calibri"/>
              </a:rPr>
            </a:br>
            <a:r>
              <a:rPr lang="ru-RU" sz="3100" dirty="0">
                <a:solidFill>
                  <a:srgbClr val="002060"/>
                </a:solidFill>
                <a:ea typeface="Times New Roman" panose="02020603050405020304" pitchFamily="18" charset="0"/>
              </a:rPr>
              <a:t>1. Познакомить детей младшего дошкольного возраста с правилами дорожного движения, со светофором. Учить понимать значение световых сигналов светофора. Формировать начальные навыки безопасного поведения на дороге и на улице.</a:t>
            </a:r>
            <a:br>
              <a:rPr lang="ru-RU" sz="31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002060"/>
                </a:solidFill>
                <a:ea typeface="Times New Roman" panose="02020603050405020304" pitchFamily="18" charset="0"/>
              </a:rPr>
              <a:t>2. Активировать слуховые и зрительные анализаторы, развивать у детей речь, воображение и мышление. Закрепить названия цветов (желтый, зеленый, красный).</a:t>
            </a:r>
            <a:br>
              <a:rPr lang="ru-RU" sz="31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002060"/>
                </a:solidFill>
                <a:ea typeface="Times New Roman" panose="02020603050405020304" pitchFamily="18" charset="0"/>
              </a:rPr>
              <a:t>3. Приучать детей выполнять правила, действовать в коллективе.</a:t>
            </a:r>
            <a:br>
              <a:rPr lang="ru-RU" sz="31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002060"/>
                </a:solidFill>
                <a:ea typeface="Times New Roman" panose="02020603050405020304" pitchFamily="18" charset="0"/>
              </a:rPr>
              <a:t>4. Активизировать словарь: светофор, зеленый (красный, желтый) цвет, руль, безопасность, дорога, транспорт, тротуар, проезжая часть, обочина, пешеходный переход, перекрёсток).</a:t>
            </a:r>
            <a:br>
              <a:rPr lang="ru-RU" sz="31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endParaRPr lang="ru-RU" sz="3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6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0040"/>
            <a:ext cx="6868616" cy="66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Ожидаемые 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8"/>
            <a:ext cx="7344816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- </a:t>
            </a:r>
            <a:r>
              <a:rPr lang="ru-RU" altLang="ru-RU" sz="2800" dirty="0" smtClean="0">
                <a:solidFill>
                  <a:srgbClr val="002060"/>
                </a:solidFill>
              </a:rPr>
              <a:t>знать </a:t>
            </a:r>
            <a:r>
              <a:rPr lang="ru-RU" altLang="ru-RU" sz="2800" dirty="0">
                <a:solidFill>
                  <a:srgbClr val="002060"/>
                </a:solidFill>
              </a:rPr>
              <a:t>алгоритм перехода дороги «остановись-посмотри-перейди»;</a:t>
            </a:r>
            <a:br>
              <a:rPr lang="ru-RU" altLang="ru-RU" sz="2800" dirty="0">
                <a:solidFill>
                  <a:srgbClr val="002060"/>
                </a:solidFill>
              </a:rPr>
            </a:br>
            <a:r>
              <a:rPr lang="ru-RU" altLang="ru-RU" sz="2800" dirty="0" smtClean="0">
                <a:solidFill>
                  <a:srgbClr val="002060"/>
                </a:solidFill>
              </a:rPr>
              <a:t>-у детей будут сформированы первоначальные знания правил дорожного движения и навыков безопасного поведения на дороге и на улице;</a:t>
            </a:r>
            <a:r>
              <a:rPr lang="ru-RU" altLang="ru-RU" sz="2800" dirty="0">
                <a:solidFill>
                  <a:srgbClr val="002060"/>
                </a:solidFill>
              </a:rPr>
              <a:t/>
            </a:r>
            <a:br>
              <a:rPr lang="ru-RU" altLang="ru-RU" sz="2800" dirty="0">
                <a:solidFill>
                  <a:srgbClr val="002060"/>
                </a:solidFill>
              </a:rPr>
            </a:br>
            <a:r>
              <a:rPr lang="ru-RU" altLang="ru-RU" sz="2800" dirty="0" smtClean="0">
                <a:solidFill>
                  <a:srgbClr val="002060"/>
                </a:solidFill>
              </a:rPr>
              <a:t>-различать средство регулирования </a:t>
            </a:r>
            <a:r>
              <a:rPr lang="ru-RU" altLang="ru-RU" sz="2800" dirty="0">
                <a:solidFill>
                  <a:srgbClr val="002060"/>
                </a:solidFill>
              </a:rPr>
              <a:t>дорожного </a:t>
            </a:r>
            <a:r>
              <a:rPr lang="ru-RU" altLang="ru-RU" sz="2800" dirty="0" smtClean="0">
                <a:solidFill>
                  <a:srgbClr val="002060"/>
                </a:solidFill>
              </a:rPr>
              <a:t>движения(светофор), </a:t>
            </a:r>
            <a:r>
              <a:rPr lang="ru-RU" altLang="ru-RU" sz="2800" dirty="0">
                <a:solidFill>
                  <a:srgbClr val="002060"/>
                </a:solidFill>
              </a:rPr>
              <a:t>а </a:t>
            </a:r>
            <a:r>
              <a:rPr lang="ru-RU" altLang="ru-RU" sz="2800" dirty="0" smtClean="0">
                <a:solidFill>
                  <a:srgbClr val="002060"/>
                </a:solidFill>
              </a:rPr>
              <a:t>так же дорожный знак «Пешеходный переход»;</a:t>
            </a:r>
            <a:r>
              <a:rPr lang="ru-RU" altLang="ru-RU" sz="2800" dirty="0">
                <a:solidFill>
                  <a:srgbClr val="002060"/>
                </a:solidFill>
              </a:rPr>
              <a:t/>
            </a:r>
            <a:br>
              <a:rPr lang="ru-RU" altLang="ru-RU" sz="2800" dirty="0">
                <a:solidFill>
                  <a:srgbClr val="002060"/>
                </a:solidFill>
              </a:rPr>
            </a:br>
            <a:r>
              <a:rPr lang="ru-RU" altLang="ru-RU" sz="2800" dirty="0" smtClean="0">
                <a:solidFill>
                  <a:srgbClr val="002060"/>
                </a:solidFill>
              </a:rPr>
              <a:t>- знать, что обозначают цвета светофор;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- воспитать грамотных пешеходов.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51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696744" cy="576064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План –график мероприятий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12776"/>
            <a:ext cx="7283152" cy="478539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 этап. Предварительный</a:t>
            </a:r>
            <a:r>
              <a:rPr lang="ru-RU" sz="2800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  <a:t>1. Подбор художественной литературы по теме.</a:t>
            </a:r>
            <a:b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  <a:t>2. Подбор наглядно-иллюстративного материала.</a:t>
            </a:r>
            <a:b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  <a:t>3. Изготовление атрибутов для сюжетно-ролевых игр.</a:t>
            </a:r>
            <a:b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  <a:t>4. Подбор материала для продуктивной деятельности.</a:t>
            </a:r>
            <a:b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  <a:t>5. Создание дидактических игр.</a:t>
            </a:r>
            <a:b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  <a:t>6. Подготовка консультаций для родителей.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86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344816" cy="936104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</a:t>
            </a:r>
            <a:b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b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этап:</a:t>
            </a:r>
            <a:r>
              <a:rPr lang="ru-RU" sz="400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Работа</a:t>
            </a:r>
            <a:r>
              <a:rPr lang="ru-RU" dirty="0" smtClean="0"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родителями:</a:t>
            </a:r>
            <a:r>
              <a:rPr lang="ru-RU" dirty="0"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dirty="0"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</a:br>
            <a: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sz="27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sz="27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«Дети на дорогах», «Легко </a:t>
            </a:r>
            <a:r>
              <a:rPr lang="ru-RU" sz="27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27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ребенка </a:t>
            </a:r>
            <a:r>
              <a:rPr lang="ru-RU" sz="27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 вести себя на дороге»;</a:t>
            </a:r>
            <a:br>
              <a:rPr lang="ru-RU" sz="27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папка – передвижка «Обучение детей ПДД», «Формирование у детей навыков поведения </a:t>
            </a:r>
            <a:r>
              <a:rPr lang="ru-RU" sz="27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улице</a:t>
            </a:r>
            <a:r>
              <a:rPr lang="ru-RU" sz="27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br>
              <a:rPr lang="ru-RU" sz="27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беседа «Начните с себя!»;</a:t>
            </a:r>
            <a:br>
              <a:rPr lang="ru-RU" sz="27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памятка для родителей «Все начинается с малого»;</a:t>
            </a:r>
            <a:br>
              <a:rPr lang="ru-RU" sz="27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7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буклет </a:t>
            </a:r>
            <a:r>
              <a:rPr lang="ru-RU" sz="27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родителей «В младшем дошкольном возрасте ребенок должен усвоить»;</a:t>
            </a:r>
            <a:br>
              <a:rPr lang="ru-RU" sz="27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7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7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«Формирование у детей специальных навыков», «Обучение детей правилам безопасного поведения в процессе пешего движения, в автомобиле».</a:t>
            </a:r>
            <a:endParaRPr lang="ru-RU" sz="27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58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/>
              <a:t>Работа с детьми: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4248472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        - Рассматривание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</a:rPr>
              <a:t>материала по теме «Правила дорожного движения», «Мой друг-светофор», «Правила поведения на дороге и на улице», иллюстрации с изображением транспортных средств, альбомы по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теме</a:t>
            </a:r>
            <a:r>
              <a:rPr lang="en-US" sz="1600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278430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93096"/>
            <a:ext cx="3003455" cy="2252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076056" y="1556792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-Аппликация с элементами рисования «Дорога и светофор»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-Дидактические игры «Дорожные знаки», «Светофор»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-Пальчиковая гимнастика.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-Выкладывание из геометрических фигур и счетных палочек «Светофор».  Беседа «Мой друг светофор»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915"/>
          <a:stretch/>
        </p:blipFill>
        <p:spPr>
          <a:xfrm rot="5400000">
            <a:off x="6206694" y="3450490"/>
            <a:ext cx="2172414" cy="28495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70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1"/>
            <a:ext cx="8363272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Сюжетно-ролевые игры: «Водители и пешеходы», «Шоферы», «Транспорт»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2283718" cy="3044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7072"/>
            <a:ext cx="3275856" cy="2450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24744"/>
            <a:ext cx="2651787" cy="198884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936"/>
            <a:ext cx="2124236" cy="387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24128" y="1916832"/>
            <a:ext cx="309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мультфильма «Уроки тетушки Совы»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689495882"/>
      </p:ext>
    </p:extLst>
  </p:cSld>
  <p:clrMapOvr>
    <a:masterClrMapping/>
  </p:clrMapOvr>
</p:sld>
</file>

<file path=ppt/theme/theme1.xml><?xml version="1.0" encoding="utf-8"?>
<a:theme xmlns:a="http://schemas.openxmlformats.org/drawingml/2006/main" name="Светофо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Светофор</Template>
  <TotalTime>761</TotalTime>
  <Words>321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Светофор</vt:lpstr>
      <vt:lpstr> Презентация проекта  по ознакомлению  с правилами дорожного движения  в младшей группе </vt:lpstr>
      <vt:lpstr>Слайд 2</vt:lpstr>
      <vt:lpstr>Актуальность: </vt:lpstr>
      <vt:lpstr>Слайд 4</vt:lpstr>
      <vt:lpstr>Ожидаемые  результаты</vt:lpstr>
      <vt:lpstr>План –график мероприятий</vt:lpstr>
      <vt:lpstr>                                             2 этап:  Работа с родителями:                   -консультация «Дети на дорогах», «Легко ли научить ребенка правильно вести себя на дороге»; - папка – передвижка «Обучение детей ПДД», «Формирование у детей навыков поведения на улице»; - беседа «Начните с себя!»; - памятка для родителей «Все начинается с малого»; - буклет для родителей «В младшем дошкольном возрасте ребенок должен усвоить»; - рекомендации «Формирование у детей специальных навыков», «Обучение детей правилам безопасного поведения в процессе пешего движения, в автомобиле».</vt:lpstr>
      <vt:lpstr>Работа с детьми:</vt:lpstr>
      <vt:lpstr>Слайд 9</vt:lpstr>
      <vt:lpstr>Слайд 10</vt:lpstr>
      <vt:lpstr>Результативность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друг светофор презентация проекта по ознакомлению с правилами дорожного движения во 2 младшей группе</dc:title>
  <dc:creator>Юляшка</dc:creator>
  <cp:lastModifiedBy>USER</cp:lastModifiedBy>
  <cp:revision>67</cp:revision>
  <dcterms:created xsi:type="dcterms:W3CDTF">2014-06-19T09:12:51Z</dcterms:created>
  <dcterms:modified xsi:type="dcterms:W3CDTF">2020-11-05T06:18:44Z</dcterms:modified>
</cp:coreProperties>
</file>