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0374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02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052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378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1761626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7368694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59353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626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185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22092815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4272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89F3CCE-F4FD-4295-AEA3-8223DBF985F2}" type="datetimeFigureOut">
              <a:rPr lang="ru-RU" smtClean="0"/>
              <a:pPr/>
              <a:t>11.03.2020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C776446-447D-4B8F-967A-6062A8C90A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reeform 6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7679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smtClean="0"/>
              <a:t>Мама </a:t>
            </a:r>
            <a:r>
              <a:rPr lang="ru-RU" dirty="0" smtClean="0"/>
              <a:t>милая моя»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01075" y="4921921"/>
            <a:ext cx="3445280" cy="1593179"/>
          </a:xfrm>
        </p:spPr>
        <p:txBody>
          <a:bodyPr>
            <a:normAutofit fontScale="92500"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младшей группы №2 «Васильки» Павлычева Т.В.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510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стенгазеты </a:t>
            </a:r>
            <a:b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Дню матери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4638" y="1942493"/>
            <a:ext cx="6164790" cy="4623593"/>
          </a:xfrm>
          <a:ln w="19050"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8517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528" y="149398"/>
            <a:ext cx="10178322" cy="10364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Развлечение  «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</a:t>
            </a:r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милая моя»</a:t>
            </a:r>
            <a:endParaRPr lang="ru-RU" sz="40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55179" y="4243388"/>
            <a:ext cx="3823855" cy="3048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Чтение стихотворений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2153" y="4804978"/>
            <a:ext cx="2243924" cy="163806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98694" y="4804978"/>
            <a:ext cx="2243924" cy="1638063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6609" y="4816854"/>
            <a:ext cx="2243924" cy="1638063"/>
          </a:xfr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612427" y="837092"/>
            <a:ext cx="3064275" cy="7886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«Назови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имя своей мамы»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94528" y="3994242"/>
            <a:ext cx="3053323" cy="48299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Музыкальная игра 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мы маме помогаем»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2209" y="4628088"/>
            <a:ext cx="1511698" cy="2015597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489"/>
          <a:stretch/>
        </p:blipFill>
        <p:spPr>
          <a:xfrm>
            <a:off x="2938911" y="4657725"/>
            <a:ext cx="1511698" cy="198596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sp>
        <p:nvSpPr>
          <p:cNvPr id="12" name="Прямоугольник 11"/>
          <p:cNvSpPr/>
          <p:nvPr/>
        </p:nvSpPr>
        <p:spPr>
          <a:xfrm>
            <a:off x="7695210" y="950026"/>
            <a:ext cx="3431969" cy="6281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«Подарки для наших мам»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85286" y="1801977"/>
            <a:ext cx="3255444" cy="2015302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8964" y="1757548"/>
            <a:ext cx="3101166" cy="1925380"/>
          </a:xfrm>
          <a:prstGeom prst="rect">
            <a:avLst/>
          </a:prstGeom>
          <a:ln w="19050">
            <a:solidFill>
              <a:schemeClr val="accent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36498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84</TotalTime>
  <Words>49</Words>
  <Application>Microsoft Office PowerPoint</Application>
  <PresentationFormat>Произвольный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Badge</vt:lpstr>
      <vt:lpstr>«Мама милая моя»</vt:lpstr>
      <vt:lpstr>Оформление стенгазеты  к Дню матери</vt:lpstr>
      <vt:lpstr>Развлечение  «Мама милая моя»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USER</cp:lastModifiedBy>
  <cp:revision>10</cp:revision>
  <dcterms:created xsi:type="dcterms:W3CDTF">2019-11-27T16:04:43Z</dcterms:created>
  <dcterms:modified xsi:type="dcterms:W3CDTF">2020-03-11T10:37:29Z</dcterms:modified>
</cp:coreProperties>
</file>