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0374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02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05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37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761626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3686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5935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2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85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209281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27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9F3CCE-F4FD-4295-AEA3-8223DBF985F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776446-447D-4B8F-967A-6062A8C90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679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Мама </a:t>
            </a:r>
            <a:r>
              <a:rPr lang="ru-RU" dirty="0" smtClean="0"/>
              <a:t>милая моя»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1075" y="4921921"/>
            <a:ext cx="3445280" cy="1593179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младшей группы №2 «Васильки» Павлычева Т.В.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1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стенгазеты </a:t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Дню матери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638" y="1942493"/>
            <a:ext cx="6164790" cy="4623593"/>
          </a:xfr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17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28" y="149398"/>
            <a:ext cx="10178322" cy="10364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 «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милая моя»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5179" y="4243388"/>
            <a:ext cx="3823855" cy="304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стихотворений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153" y="4804978"/>
            <a:ext cx="2243924" cy="163806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8694" y="4804978"/>
            <a:ext cx="2243924" cy="163806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609" y="4816854"/>
            <a:ext cx="2243924" cy="1638063"/>
          </a:xfr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612427" y="837092"/>
            <a:ext cx="3064275" cy="788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своей мамы»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4528" y="3994242"/>
            <a:ext cx="3053323" cy="482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Музыкальная игра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мы маме помогаем»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09" y="4628088"/>
            <a:ext cx="1511698" cy="201559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9"/>
          <a:stretch/>
        </p:blipFill>
        <p:spPr>
          <a:xfrm>
            <a:off x="2938911" y="4657725"/>
            <a:ext cx="1511698" cy="198596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695210" y="950026"/>
            <a:ext cx="3431969" cy="628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«Подарки для наших мам»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86" y="1801977"/>
            <a:ext cx="3255444" cy="201530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964" y="1757548"/>
            <a:ext cx="3101166" cy="192538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49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84</TotalTime>
  <Words>49</Words>
  <Application>Microsoft Office PowerPoint</Application>
  <PresentationFormat>Произвольный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Badge</vt:lpstr>
      <vt:lpstr>«Мама милая моя»</vt:lpstr>
      <vt:lpstr>Оформление стенгазеты  к Дню матери</vt:lpstr>
      <vt:lpstr>Развлечение  «Мама милая моя»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10</cp:revision>
  <dcterms:created xsi:type="dcterms:W3CDTF">2019-11-27T16:04:43Z</dcterms:created>
  <dcterms:modified xsi:type="dcterms:W3CDTF">2020-03-11T10:37:29Z</dcterms:modified>
</cp:coreProperties>
</file>