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5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8883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448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36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82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0715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804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58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325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51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35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25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526FA90-66F1-46D0-AEF7-BC6BF1BB53F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7E32412-7430-453A-A87F-B5FD08717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318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3449" y="4294801"/>
            <a:ext cx="8834981" cy="1461423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Воспитатель группы № 2 «Васильки» 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Павлычева Татьяна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Владимировна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7358" y="630836"/>
            <a:ext cx="66675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219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8035" y="3437738"/>
            <a:ext cx="3366033" cy="252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3874" y="629392"/>
            <a:ext cx="3363315" cy="2505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246" y="2393429"/>
            <a:ext cx="4733144" cy="13563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Знакомство с осенью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«Загадывание загадок об овощах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Составление рассказа по картине «Осень пришла»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5974" y="1805050"/>
            <a:ext cx="2488527" cy="3318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672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139" y="368135"/>
            <a:ext cx="3610098" cy="1068779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Подвижная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Солнышко и дождик»</a:t>
            </a:r>
            <a:endParaRPr lang="ru-RU" sz="1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494" b="29052"/>
          <a:stretch/>
        </p:blipFill>
        <p:spPr>
          <a:xfrm>
            <a:off x="494179" y="1341913"/>
            <a:ext cx="3009041" cy="2627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40728" y="581892"/>
            <a:ext cx="48570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Чтение художественной литературы: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 Плещеев «Осень наступила»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Русская народная сказка «Вершки и корешки»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З. Александрова «Дождик» 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47606" y="1900052"/>
            <a:ext cx="4750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Дидактическая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 «Дары Осени»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сформировать у детей представление об 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овощах и фруктах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Формировать представление о том, где они растут. Научить различать их. Закрепить названия 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овощей и фруктов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Обогащать и развивать словарный запас. Учить правильно называть названия 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фруктов и овощей.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2858" y="4115091"/>
            <a:ext cx="3157930" cy="2368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0255" y="534390"/>
            <a:ext cx="2356448" cy="293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833258" y="4144488"/>
            <a:ext cx="361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Аппликация «Дары осени».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Уборка листьев на участке.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9572" y="3596890"/>
            <a:ext cx="2227624" cy="297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31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«Осень в гостях у ребят»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9699" y="1987664"/>
            <a:ext cx="4631983" cy="2133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67" b="16874"/>
          <a:stretch/>
        </p:blipFill>
        <p:spPr>
          <a:xfrm>
            <a:off x="629392" y="801652"/>
            <a:ext cx="2140973" cy="3036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25" b="29166"/>
          <a:stretch/>
        </p:blipFill>
        <p:spPr>
          <a:xfrm>
            <a:off x="1143000" y="4008090"/>
            <a:ext cx="2643337" cy="2388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127" y="4370119"/>
            <a:ext cx="3681351" cy="193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000" b="29166"/>
          <a:stretch/>
        </p:blipFill>
        <p:spPr>
          <a:xfrm>
            <a:off x="8898138" y="1916161"/>
            <a:ext cx="2540511" cy="26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906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Осенние поделки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778" y="2390417"/>
            <a:ext cx="2841923" cy="3789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4464" y="2714112"/>
            <a:ext cx="2777946" cy="35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5053" y="2042036"/>
            <a:ext cx="2758414" cy="3355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165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Картины из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осенних листьев 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127" y="1847537"/>
            <a:ext cx="2780630" cy="3706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2724" y="2785357"/>
            <a:ext cx="2885800" cy="3579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8086" y="2286594"/>
            <a:ext cx="3151343" cy="373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61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107</TotalTime>
  <Words>41</Words>
  <Application>Microsoft Office PowerPoint</Application>
  <PresentationFormat>Произвольный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Базис</vt:lpstr>
      <vt:lpstr>Выполнила :  Воспитатель группы № 2 «Васильки»   Павлычева Татьяна Владимировна</vt:lpstr>
      <vt:lpstr>ООД « Знакомство с осенью»  «Загадывание загадок об овощах»   « Составление рассказа по картине «Осень пришла»</vt:lpstr>
      <vt:lpstr>- Подвижная игра  «Солнышко и дождик»</vt:lpstr>
      <vt:lpstr>Развлечение   «Осень в гостях у ребят»</vt:lpstr>
      <vt:lpstr>Осенние поделки</vt:lpstr>
      <vt:lpstr>Картины из осенних листьев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Осень</dc:title>
  <dc:creator>Таня</dc:creator>
  <cp:lastModifiedBy>USER</cp:lastModifiedBy>
  <cp:revision>12</cp:revision>
  <dcterms:created xsi:type="dcterms:W3CDTF">2020-10-18T09:45:50Z</dcterms:created>
  <dcterms:modified xsi:type="dcterms:W3CDTF">2020-11-05T06:52:38Z</dcterms:modified>
</cp:coreProperties>
</file>