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883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48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36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8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715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80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58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25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5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35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25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26FA90-66F1-46D0-AEF7-BC6BF1BB53F8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7E32412-7430-453A-A87F-B5FD08717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18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449" y="4294801"/>
            <a:ext cx="8834981" cy="1461423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группы № 2 «Васильки»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Павлычева Татьяна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358" y="630836"/>
            <a:ext cx="6667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19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035" y="3437738"/>
            <a:ext cx="3366033" cy="25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874" y="629392"/>
            <a:ext cx="3363315" cy="250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246" y="2393429"/>
            <a:ext cx="4733144" cy="1356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Знакомство с осенью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«Загадывание загадок об овощах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Составление рассказа по картине «Осень пришла»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974" y="1805050"/>
            <a:ext cx="2488527" cy="331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72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9" y="368135"/>
            <a:ext cx="3610098" cy="106877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Подвижная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 и дождик»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94" b="29052"/>
          <a:stretch/>
        </p:blipFill>
        <p:spPr>
          <a:xfrm>
            <a:off x="494179" y="1341913"/>
            <a:ext cx="3009041" cy="262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40728" y="581892"/>
            <a:ext cx="4857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Чтение художественной литературы: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Плещеев «Осень наступила»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Русская народная сказка «Вершки и корешки»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З. Александрова «Дождик» 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7606" y="1900052"/>
            <a:ext cx="4750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Дидактическая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 «Дары Осени»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сформировать у детей представление об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овощах и фруктах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Формировать представление о том, где они растут. Научить различать их. Закрепить названия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овощей и фруктов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Обогащать и развивать словарный запас. Учить правильно называть названия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фруктов и овощей.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858" y="4115091"/>
            <a:ext cx="3157930" cy="236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255" y="534390"/>
            <a:ext cx="2356448" cy="293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33258" y="4144488"/>
            <a:ext cx="361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«Дары осени».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Уборка листьев на участке.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9572" y="3596890"/>
            <a:ext cx="2227624" cy="29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1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«Осень в гостях у ребят»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699" y="1987664"/>
            <a:ext cx="4631983" cy="213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67" b="16874"/>
          <a:stretch/>
        </p:blipFill>
        <p:spPr>
          <a:xfrm>
            <a:off x="629392" y="801652"/>
            <a:ext cx="2140973" cy="303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25" b="29166"/>
          <a:stretch/>
        </p:blipFill>
        <p:spPr>
          <a:xfrm>
            <a:off x="1143000" y="4008090"/>
            <a:ext cx="2643337" cy="238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127" y="4370119"/>
            <a:ext cx="3681351" cy="193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 b="29166"/>
          <a:stretch/>
        </p:blipFill>
        <p:spPr>
          <a:xfrm>
            <a:off x="8898138" y="1916161"/>
            <a:ext cx="2540511" cy="26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Осенние поделки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78" y="2390417"/>
            <a:ext cx="2841923" cy="378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464" y="2714112"/>
            <a:ext cx="2777946" cy="353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053" y="2042036"/>
            <a:ext cx="2758414" cy="33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6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Картины из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осенних листьев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27" y="1847537"/>
            <a:ext cx="2780630" cy="370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724" y="2785357"/>
            <a:ext cx="2885800" cy="357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086" y="2286594"/>
            <a:ext cx="3151343" cy="373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61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107</TotalTime>
  <Words>41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Базис</vt:lpstr>
      <vt:lpstr>Выполнила :  Воспитатель группы № 2 «Васильки»   Павлычева Татьяна Владимировна</vt:lpstr>
      <vt:lpstr>ООД « Знакомство с осенью»  «Загадывание загадок об овощах»   « Составление рассказа по картине «Осень пришла»</vt:lpstr>
      <vt:lpstr>- Подвижная игра  «Солнышко и дождик»</vt:lpstr>
      <vt:lpstr>Развлечение   «Осень в гостях у ребят»</vt:lpstr>
      <vt:lpstr>Осенние поделки</vt:lpstr>
      <vt:lpstr>Картины из осенних листьев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Таня</dc:creator>
  <cp:lastModifiedBy>USER</cp:lastModifiedBy>
  <cp:revision>12</cp:revision>
  <dcterms:created xsi:type="dcterms:W3CDTF">2020-10-18T09:45:50Z</dcterms:created>
  <dcterms:modified xsi:type="dcterms:W3CDTF">2020-11-05T06:52:38Z</dcterms:modified>
</cp:coreProperties>
</file>