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92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18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37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98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87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04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7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1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76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26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AF16-43EC-4167-B2A1-194D7C903BE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749E-0F02-43F7-86A3-883B54CF3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4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8912" y="2022475"/>
            <a:ext cx="6734175" cy="2387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Осеннее развлечение «Осень в гостях у ребят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852" y="5035138"/>
            <a:ext cx="4843464" cy="103704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группы № 2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«Васильки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Павлычева Татьяна Владимировна 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43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891" y="3752603"/>
            <a:ext cx="3683174" cy="238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94" b="29052"/>
          <a:stretch/>
        </p:blipFill>
        <p:spPr>
          <a:xfrm>
            <a:off x="459518" y="670727"/>
            <a:ext cx="2857500" cy="249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67" b="16874"/>
          <a:stretch/>
        </p:blipFill>
        <p:spPr>
          <a:xfrm>
            <a:off x="947478" y="3546935"/>
            <a:ext cx="2262663" cy="320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 b="29166"/>
          <a:stretch/>
        </p:blipFill>
        <p:spPr>
          <a:xfrm>
            <a:off x="9021953" y="673924"/>
            <a:ext cx="2675242" cy="2655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25" b="29166"/>
          <a:stretch/>
        </p:blipFill>
        <p:spPr>
          <a:xfrm>
            <a:off x="4157620" y="3959879"/>
            <a:ext cx="2908198" cy="2628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2613" y="855023"/>
            <a:ext cx="4286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Осень в парке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Ходит осень в нашем парке,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Дарит осень всем подарки: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Фартук розовый — осинке,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Бусы красные — рябинке,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Зонтик жёлтый — тополям,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Фрукты осень дарит нам.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И. Винокуров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674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205" y="1261573"/>
            <a:ext cx="6472052" cy="41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706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85</TotalTime>
  <Words>34</Words>
  <Application>Microsoft Office PowerPoint</Application>
  <PresentationFormat>Произвольный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Осеннее развлечение «Осень в гостях у ребят» (фотоотчет)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Осеннее развлечение «Осень в гостях у ребят»</dc:title>
  <dc:creator>Таня</dc:creator>
  <cp:lastModifiedBy>USER</cp:lastModifiedBy>
  <cp:revision>8</cp:revision>
  <dcterms:created xsi:type="dcterms:W3CDTF">2020-10-18T07:34:10Z</dcterms:created>
  <dcterms:modified xsi:type="dcterms:W3CDTF">2020-11-05T06:34:51Z</dcterms:modified>
</cp:coreProperties>
</file>