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76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929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518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374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898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687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8041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2751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610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765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826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BAF16-43EC-4167-B2A1-194D7C903BEA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9749E-0F02-43F7-86A3-883B54CF34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7242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28912" y="2022475"/>
            <a:ext cx="6734175" cy="238760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Осеннее развлечение «Осень в гостях у ребят</a:t>
            </a: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4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фотоотчет</a:t>
            </a: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81852" y="5035138"/>
            <a:ext cx="4843464" cy="1037049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Выполнила: 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 группы № 2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«Васильки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Павлычева Татьяна Владимировна </a:t>
            </a: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1438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12192000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4891" y="3752603"/>
            <a:ext cx="3683174" cy="2386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494" b="29052"/>
          <a:stretch/>
        </p:blipFill>
        <p:spPr>
          <a:xfrm>
            <a:off x="459518" y="670727"/>
            <a:ext cx="2857500" cy="2494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67" b="16874"/>
          <a:stretch/>
        </p:blipFill>
        <p:spPr>
          <a:xfrm>
            <a:off x="947478" y="3546935"/>
            <a:ext cx="2262663" cy="3208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000" b="29166"/>
          <a:stretch/>
        </p:blipFill>
        <p:spPr>
          <a:xfrm>
            <a:off x="9021953" y="673924"/>
            <a:ext cx="2675242" cy="26558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25" b="29166"/>
          <a:stretch/>
        </p:blipFill>
        <p:spPr>
          <a:xfrm>
            <a:off x="4157620" y="3959879"/>
            <a:ext cx="2908198" cy="26283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32613" y="855023"/>
            <a:ext cx="42869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Осень в парке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Ходит осень в нашем парке,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Дарит осень всем подарки: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Фартук розовый — осинке,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Бусы красные — рябинке,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Зонтик жёлтый — тополям,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Фрукты осень дарит нам.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Автор: И. Винокуров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674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12192000" cy="68580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3205" y="1261573"/>
            <a:ext cx="6472052" cy="410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57065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85</TotalTime>
  <Words>34</Words>
  <Application>Microsoft Office PowerPoint</Application>
  <PresentationFormat>Произвольный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Осеннее развлечение «Осень в гостях у ребят» (фотоотчет)</vt:lpstr>
      <vt:lpstr>Слайд 2</vt:lpstr>
      <vt:lpstr>Слайд 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Осеннее развлечение «Осень в гостях у ребят»</dc:title>
  <dc:creator>Таня</dc:creator>
  <cp:lastModifiedBy>USER</cp:lastModifiedBy>
  <cp:revision>8</cp:revision>
  <dcterms:created xsi:type="dcterms:W3CDTF">2020-10-18T07:34:10Z</dcterms:created>
  <dcterms:modified xsi:type="dcterms:W3CDTF">2020-11-05T06:34:51Z</dcterms:modified>
</cp:coreProperties>
</file>