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7" r:id="rId4"/>
    <p:sldId id="260" r:id="rId5"/>
    <p:sldId id="261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6536" y="2564904"/>
            <a:ext cx="7661888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525963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99381"/>
            <a:ext cx="82912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356992"/>
            <a:ext cx="7661888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 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младшей группе №2 «Васильки»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              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   Павлычева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Татьяна Владимировна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870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1772816"/>
            <a:ext cx="2851199" cy="3339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Собери цветочки для мамочки»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751112"/>
            <a:ext cx="2623220" cy="3305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3831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стихотворений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4057675" y="1732456"/>
            <a:ext cx="4248472" cy="17176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Пускай согреет солнышко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Мамулечку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мою,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Ведь очень-очень сильно</a:t>
            </a:r>
            <a:b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мамочку люблю!</a:t>
            </a:r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769" y="3926805"/>
            <a:ext cx="5069535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340768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2931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225226"/>
            <a:ext cx="6574348" cy="4755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стенгазеты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85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268760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Развлечение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«Мамочка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милая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мама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780928"/>
            <a:ext cx="4200128" cy="3042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61786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385dd5810475b9f66dbffa67d824154671dc"/>
</p:tagLst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26</Words>
  <Application>Microsoft Office PowerPoint</Application>
  <PresentationFormat>Экран (4:3)</PresentationFormat>
  <Paragraphs>9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День матери  в младшей группе №2 «Васильки»                   Выполнила: воспитатель    Павлычева Татьяна Владимировна</vt:lpstr>
      <vt:lpstr>Дидактическая игра  «Собери цветочки для мамочки»</vt:lpstr>
      <vt:lpstr>Чтение стихотворений</vt:lpstr>
      <vt:lpstr>Изготовление стенгазеты</vt:lpstr>
      <vt:lpstr>Развлечение «Мамочка милая – мама моя»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Цветы-акварель</dc:title>
  <dc:creator>obstinate</dc:creator>
  <dc:description>Шаблон презентации с сайта https://presentation-creation.ru/</dc:description>
  <cp:lastModifiedBy>USER</cp:lastModifiedBy>
  <cp:revision>273</cp:revision>
  <dcterms:created xsi:type="dcterms:W3CDTF">2018-02-25T09:09:03Z</dcterms:created>
  <dcterms:modified xsi:type="dcterms:W3CDTF">2020-12-09T05:24:53Z</dcterms:modified>
</cp:coreProperties>
</file>