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61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536" y="2564904"/>
            <a:ext cx="7661888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5259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66188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группе №2 «Васильки»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   Павлычева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Владимировна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72816"/>
            <a:ext cx="2851199" cy="333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Собери цветочки для мамочки»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51112"/>
            <a:ext cx="2623220" cy="330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83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стихотворений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4057675" y="1732456"/>
            <a:ext cx="4248472" cy="1717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Пускай согреет солнышко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Мамулечку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мою,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очень-очень сильно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мамочку люблю!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8769" y="3926805"/>
            <a:ext cx="506953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4076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25226"/>
            <a:ext cx="6574348" cy="475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стенгазеты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«Мамочка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4200128" cy="304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178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85dd5810475b9f66dbffa67d824154671dc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26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День матери  в младшей группе №2 «Васильки»                   Выполнила: воспитатель    Павлычева Татьяна Владимировна</vt:lpstr>
      <vt:lpstr>Дидактическая игра  «Собери цветочки для мамочки»</vt:lpstr>
      <vt:lpstr>Чтение стихотворений</vt:lpstr>
      <vt:lpstr>Изготовление стенгазеты</vt:lpstr>
      <vt:lpstr>Развлечение «Мамочка милая – мама моя»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Цветы-акварель</dc:title>
  <dc:creator>obstinate</dc:creator>
  <dc:description>Шаблон презентации с сайта https://presentation-creation.ru/</dc:description>
  <cp:lastModifiedBy>USER</cp:lastModifiedBy>
  <cp:revision>273</cp:revision>
  <dcterms:created xsi:type="dcterms:W3CDTF">2018-02-25T09:09:03Z</dcterms:created>
  <dcterms:modified xsi:type="dcterms:W3CDTF">2020-12-09T05:24:53Z</dcterms:modified>
</cp:coreProperties>
</file>