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9" autoAdjust="0"/>
  </p:normalViewPr>
  <p:slideViewPr>
    <p:cSldViewPr>
      <p:cViewPr varScale="1">
        <p:scale>
          <a:sx n="98" d="100"/>
          <a:sy n="98" d="100"/>
        </p:scale>
        <p:origin x="-27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3AFB1-C7C3-4688-A0CC-E5B38B69E23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E1269-C963-4DBB-A1D4-4791F7547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E1269-C963-4DBB-A1D4-4791F7547FE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3867-DA5F-42FE-8CC3-47B3B598C7E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3658-F0CE-4C4A-A73C-99441341B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3867-DA5F-42FE-8CC3-47B3B598C7E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3658-F0CE-4C4A-A73C-99441341B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3867-DA5F-42FE-8CC3-47B3B598C7E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3658-F0CE-4C4A-A73C-99441341B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3867-DA5F-42FE-8CC3-47B3B598C7E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3658-F0CE-4C4A-A73C-99441341B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3867-DA5F-42FE-8CC3-47B3B598C7E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3658-F0CE-4C4A-A73C-99441341B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3867-DA5F-42FE-8CC3-47B3B598C7E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3658-F0CE-4C4A-A73C-99441341B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3867-DA5F-42FE-8CC3-47B3B598C7E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3658-F0CE-4C4A-A73C-99441341B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3867-DA5F-42FE-8CC3-47B3B598C7E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3658-F0CE-4C4A-A73C-99441341B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3867-DA5F-42FE-8CC3-47B3B598C7E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3658-F0CE-4C4A-A73C-99441341B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3867-DA5F-42FE-8CC3-47B3B598C7E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3658-F0CE-4C4A-A73C-99441341B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3867-DA5F-42FE-8CC3-47B3B598C7E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3658-F0CE-4C4A-A73C-99441341B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23867-DA5F-42FE-8CC3-47B3B598C7E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73658-F0CE-4C4A-A73C-99441341B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29504"/>
          </a:xfrm>
          <a:prstGeom prst="rect">
            <a:avLst/>
          </a:prstGeom>
        </p:spPr>
      </p:pic>
      <p:pic>
        <p:nvPicPr>
          <p:cNvPr id="8" name="Рисунок 7" descr="IMG_20210217_1004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5400000">
            <a:off x="784379" y="1744013"/>
            <a:ext cx="1382554" cy="1728192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 descr="IMG_20210217_0932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869160"/>
            <a:ext cx="1944216" cy="1555321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 descr="IMG_20210217_0934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889043" y="2183965"/>
            <a:ext cx="1694642" cy="216848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 descr="IMG-020b6644c900ed5bcb1d809b1ef599ae-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4293096"/>
            <a:ext cx="2160240" cy="162580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 descr="IMG-e6e76d4ee28116626ccd0136a83bbe56-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3284984"/>
            <a:ext cx="1912107" cy="151843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 descr="IMG_20210217_09291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24328" y="620688"/>
            <a:ext cx="1440160" cy="213920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908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4000496" y="0"/>
            <a:ext cx="3071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Днем отваги, чести, славы!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23 Февраля!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 здоровым, честным, бравым,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гордилась вся семья!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4437112"/>
            <a:ext cx="25546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Самые лучшие наши защитники,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Будьте всегда и во всем вы отличники!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Счастья желаем на все времена,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Ваша защита всегда нам нужна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-4fab36c8e7db2631f9dba45187cabb88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42852"/>
            <a:ext cx="2123728" cy="177398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4" name="Рисунок 13" descr="IMG-5d118ea4c3ea9d97f2373d37fac0058a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142852"/>
            <a:ext cx="2071702" cy="155377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0" name="Рисунок 9" descr="IMG-1295232a0cb7974c7eebb01b37c9d0c9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2143116"/>
            <a:ext cx="1562516" cy="215901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5" name="Рисунок 14" descr="IMG-71dbf05a9da81ff3a6cb9e6dce5c6f2d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2132856"/>
            <a:ext cx="1571604" cy="214314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6" name="Рисунок 15" descr="IMG-7b1095c0cabc782fed9950a467d9c5b4-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628" y="4643446"/>
            <a:ext cx="1607355" cy="207170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7" name="Рисунок 16" descr="IMG-474951c16542248fd4c0e95492c8c842-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4678" y="4643446"/>
            <a:ext cx="1501338" cy="207170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8" name="Рисунок 17" descr="IMG-4184008373f3e405740eea5d6c36e147-V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00430" y="1785926"/>
            <a:ext cx="2071702" cy="149905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3203848" y="3357563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Папочка любимый,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— защитник мой,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меня и мамы —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всегда герой!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17</Words>
  <Application>Microsoft Office PowerPoint</Application>
  <PresentationFormat>Экран (4:3)</PresentationFormat>
  <Paragraphs>4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USER</cp:lastModifiedBy>
  <cp:revision>9</cp:revision>
  <dcterms:created xsi:type="dcterms:W3CDTF">2021-02-17T10:00:06Z</dcterms:created>
  <dcterms:modified xsi:type="dcterms:W3CDTF">2021-03-02T10:15:33Z</dcterms:modified>
</cp:coreProperties>
</file>