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4" r:id="rId3"/>
    <p:sldId id="256" r:id="rId4"/>
    <p:sldId id="267" r:id="rId5"/>
    <p:sldId id="258" r:id="rId6"/>
    <p:sldId id="269" r:id="rId7"/>
    <p:sldId id="260" r:id="rId8"/>
    <p:sldId id="278" r:id="rId9"/>
    <p:sldId id="27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0" autoAdjust="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White-Cloud-font-b-Blue-b-font-font-b-Sky-b-font-Photography-Backdrops-Newborn-Child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9645Field_of_daisies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259632" y="985782"/>
            <a:ext cx="7344816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Отчет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летней  оздоровительной работе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младшей группе № 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«Фиалки»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Выполнили:   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Костюнина О.И.,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Земцова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Н.Г.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704" y="260648"/>
            <a:ext cx="84810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ЦЕНТР РАЗВИТИЯ РЕБЕНКА – ДЕТСКИЙ САД № 7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White-Cloud-font-b-Blue-b-font-font-b-Sky-b-font-Photography-Backdrops-Newborn-Child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1520" y="-215440"/>
            <a:ext cx="8784976" cy="717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148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148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период летнего оздоровления нами были поставлены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14800" algn="l"/>
              </a:tabLst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полноценного развития личности ребенка с учетом его индивидуальных возможностей и способностей в летний период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1.Создать условия, обеспечивающие охрану жизни и укрепление здоровья воспитанникам, способствовать их физическому и умственному развитию путём активизации движений и целенаправленного общения с природой.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2.Реализовать систему мероприятий, направленных на оздоровление и физическое воспитание детей дошкольного возраста, развитие самостоятельности, любознательности и двигательной активности.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3.Продолжать совершенствовать речь детей, развивать их эмоциональную сферу.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4.Осуществлять педагогическое и санитарное просвещение родителей (законных представителей) по вопросам воспитания и оздоровления детей в летний период.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5.Продолжать работу по улучшению пространственного окружения прогулочных участков ДОО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148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White-Cloud-font-b-Blue-b-font-font-b-Sky-b-font-Photography-Backdrops-Newborn-Child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-180528" y="188641"/>
            <a:ext cx="3672408" cy="259228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Летний период в детском саду – самое благоприятное время для укрепления здоровья и развития детей.    Мы стремились организовать жизнь дошколят таким образом, чтобы они провели его с радостью и удовольствием, получили заряд бодрости. 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333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635896" y="116632"/>
            <a:ext cx="3181445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MG_3538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563888" y="4293096"/>
            <a:ext cx="3181076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224" y="1988840"/>
            <a:ext cx="2376264" cy="34259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51520" y="2996952"/>
            <a:ext cx="31683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С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наступлением  жаркого периода во избежание перегрева воспитанники находились на прогулке только в головных уборах, пребывание дошкольников под прямыми лучами солнца чередовалось с играми в тени, в группе имеется аптечка первой медицинской помощи.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White-Cloud-font-b-Blue-b-font-font-b-Sky-b-font-Photography-Backdrops-Newborn-Child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" y="0"/>
            <a:ext cx="9144000" cy="6858000"/>
          </a:xfrm>
          <a:prstGeom prst="rect">
            <a:avLst/>
          </a:prstGeom>
        </p:spPr>
      </p:pic>
      <p:sp>
        <p:nvSpPr>
          <p:cNvPr id="9" name="Содержимое 8"/>
          <p:cNvSpPr>
            <a:spLocks noGrp="1"/>
          </p:cNvSpPr>
          <p:nvPr>
            <p:ph sz="half" idx="4294967295"/>
          </p:nvPr>
        </p:nvSpPr>
        <p:spPr>
          <a:xfrm>
            <a:off x="107504" y="620688"/>
            <a:ext cx="3384376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Мы играли новыми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лопатками, ведёрками, формочками для игр с песком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А это наш замечательный город-замок!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4294967295"/>
          </p:nvPr>
        </p:nvSpPr>
        <p:spPr>
          <a:xfrm>
            <a:off x="5105400" y="1600200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332656"/>
            <a:ext cx="4288475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3501008"/>
            <a:ext cx="4230071" cy="2834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White-Cloud-font-b-Blue-b-font-font-b-Sky-b-font-Photography-Backdrops-Newborn-Child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-108520" y="404664"/>
            <a:ext cx="3384376" cy="266429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организации деятельности детей разнообразны и  насыщенны. Это прогулки, творческие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занятия - например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на асфальте, музыкальные и игровые развлечения</a:t>
            </a:r>
            <a:r>
              <a:rPr lang="ru-RU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лето1\IMG-ada44ab32d51c6325da37437fd322a61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48680"/>
            <a:ext cx="2167849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3573016"/>
            <a:ext cx="3737482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332656"/>
            <a:ext cx="3278061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212976"/>
            <a:ext cx="3168352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ite-Cloud-font-b-Blue-b-font-font-b-Sky-b-font-Photography-Backdrops-Newborn-Child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16632"/>
            <a:ext cx="33123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Большое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место занимали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сюжетно - ролевые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игры, игры на закрепление знаний ПДД, развлечения, театральная деятельность и многое другое.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313805"/>
            <a:ext cx="4574078" cy="25727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0232" y="3356992"/>
            <a:ext cx="2232248" cy="3301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H:\DSC0962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3347864" y="3501008"/>
            <a:ext cx="2963398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996952"/>
            <a:ext cx="2808312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White-Cloud-font-b-Blue-b-font-font-b-Sky-b-font-Photography-Backdrops-Newborn-Child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7229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214282" y="332656"/>
            <a:ext cx="3643338" cy="516804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участвовали в акции «Окна России»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692696"/>
            <a:ext cx="3726020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916832"/>
            <a:ext cx="3389443" cy="4210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White-Cloud-font-b-Blue-b-font-font-b-Sky-b-font-Photography-Backdrops-Newborn-Child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6965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-180528" y="0"/>
            <a:ext cx="4219128" cy="61261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Каждую неделю  в нашем детском саду  проводились тематические  занятия и развлечения.  Дети и воспитатели принимали в них самое активное участие. Не оставались в стороне и родители. Они участвовали в </a:t>
            </a:r>
            <a:r>
              <a:rPr lang="ru-R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фотосессии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«Лета счастливые моменты».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035761" y="453071"/>
            <a:ext cx="2768291" cy="2671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3140968"/>
            <a:ext cx="2664296" cy="32316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492896"/>
            <a:ext cx="3384376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1451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ite-Cloud-font-b-Blue-b-font-font-b-Sky-b-font-Photography-Backdrops-Newborn-Child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6024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0"/>
            <a:ext cx="251460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212976"/>
            <a:ext cx="2440026" cy="3253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3861047"/>
            <a:ext cx="2442592" cy="2667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2060848"/>
            <a:ext cx="2664296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88640"/>
            <a:ext cx="2480576" cy="2492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345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 User</dc:creator>
  <cp:lastModifiedBy>USER</cp:lastModifiedBy>
  <cp:revision>51</cp:revision>
  <dcterms:created xsi:type="dcterms:W3CDTF">2017-08-22T18:41:59Z</dcterms:created>
  <dcterms:modified xsi:type="dcterms:W3CDTF">2020-06-29T07:22:42Z</dcterms:modified>
</cp:coreProperties>
</file>