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5" r:id="rId9"/>
    <p:sldId id="264" r:id="rId10"/>
  </p:sldIdLst>
  <p:sldSz cx="9144000" cy="6858000" type="screen4x3"/>
  <p:notesSz cx="6886575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E94F3D-9947-454C-B571-4CE6A442A5DF}" v="111" dt="2020-09-23T08:27:48.7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a.kostiunina" userId="TaPiFUtV+zSa1F3fqZ0//gpzpkNy5ji6PtL/CA7DsX8=" providerId="None" clId="Web-{7FE94F3D-9947-454C-B571-4CE6A442A5DF}"/>
    <pc:docChg chg="modSld">
      <pc:chgData name="olia.kostiunina" userId="TaPiFUtV+zSa1F3fqZ0//gpzpkNy5ji6PtL/CA7DsX8=" providerId="None" clId="Web-{7FE94F3D-9947-454C-B571-4CE6A442A5DF}" dt="2020-09-23T08:27:48.785" v="106" actId="20577"/>
      <pc:docMkLst>
        <pc:docMk/>
      </pc:docMkLst>
      <pc:sldChg chg="modSp">
        <pc:chgData name="olia.kostiunina" userId="TaPiFUtV+zSa1F3fqZ0//gpzpkNy5ji6PtL/CA7DsX8=" providerId="None" clId="Web-{7FE94F3D-9947-454C-B571-4CE6A442A5DF}" dt="2020-09-23T08:25:40.157" v="60" actId="20577"/>
        <pc:sldMkLst>
          <pc:docMk/>
          <pc:sldMk cId="0" sldId="256"/>
        </pc:sldMkLst>
        <pc:spChg chg="mod">
          <ac:chgData name="olia.kostiunina" userId="TaPiFUtV+zSa1F3fqZ0//gpzpkNy5ji6PtL/CA7DsX8=" providerId="None" clId="Web-{7FE94F3D-9947-454C-B571-4CE6A442A5DF}" dt="2020-09-23T08:25:40.157" v="60" actId="20577"/>
          <ac:spMkLst>
            <pc:docMk/>
            <pc:sldMk cId="0" sldId="256"/>
            <ac:spMk id="131" creationId="{00000000-0000-0000-0000-000000000000}"/>
          </ac:spMkLst>
        </pc:spChg>
        <pc:spChg chg="mod">
          <ac:chgData name="olia.kostiunina" userId="TaPiFUtV+zSa1F3fqZ0//gpzpkNy5ji6PtL/CA7DsX8=" providerId="None" clId="Web-{7FE94F3D-9947-454C-B571-4CE6A442A5DF}" dt="2020-09-23T08:24:46.390" v="24" actId="20577"/>
          <ac:spMkLst>
            <pc:docMk/>
            <pc:sldMk cId="0" sldId="256"/>
            <ac:spMk id="132" creationId="{00000000-0000-0000-0000-000000000000}"/>
          </ac:spMkLst>
        </pc:spChg>
        <pc:spChg chg="mod">
          <ac:chgData name="olia.kostiunina" userId="TaPiFUtV+zSa1F3fqZ0//gpzpkNy5ji6PtL/CA7DsX8=" providerId="None" clId="Web-{7FE94F3D-9947-454C-B571-4CE6A442A5DF}" dt="2020-09-23T08:25:09.203" v="29" actId="20577"/>
          <ac:spMkLst>
            <pc:docMk/>
            <pc:sldMk cId="0" sldId="256"/>
            <ac:spMk id="133" creationId="{00000000-0000-0000-0000-000000000000}"/>
          </ac:spMkLst>
        </pc:spChg>
      </pc:sldChg>
      <pc:sldChg chg="modSp">
        <pc:chgData name="olia.kostiunina" userId="TaPiFUtV+zSa1F3fqZ0//gpzpkNy5ji6PtL/CA7DsX8=" providerId="None" clId="Web-{7FE94F3D-9947-454C-B571-4CE6A442A5DF}" dt="2020-09-23T08:25:50.314" v="61" actId="20577"/>
        <pc:sldMkLst>
          <pc:docMk/>
          <pc:sldMk cId="0" sldId="257"/>
        </pc:sldMkLst>
        <pc:spChg chg="mod">
          <ac:chgData name="olia.kostiunina" userId="TaPiFUtV+zSa1F3fqZ0//gpzpkNy5ji6PtL/CA7DsX8=" providerId="None" clId="Web-{7FE94F3D-9947-454C-B571-4CE6A442A5DF}" dt="2020-09-23T08:25:50.314" v="61" actId="20577"/>
          <ac:spMkLst>
            <pc:docMk/>
            <pc:sldMk cId="0" sldId="257"/>
            <ac:spMk id="135" creationId="{00000000-0000-0000-0000-000000000000}"/>
          </ac:spMkLst>
        </pc:spChg>
      </pc:sldChg>
      <pc:sldChg chg="delSp">
        <pc:chgData name="olia.kostiunina" userId="TaPiFUtV+zSa1F3fqZ0//gpzpkNy5ji6PtL/CA7DsX8=" providerId="None" clId="Web-{7FE94F3D-9947-454C-B571-4CE6A442A5DF}" dt="2020-09-23T08:26:00.033" v="62"/>
        <pc:sldMkLst>
          <pc:docMk/>
          <pc:sldMk cId="0" sldId="258"/>
        </pc:sldMkLst>
        <pc:spChg chg="del">
          <ac:chgData name="olia.kostiunina" userId="TaPiFUtV+zSa1F3fqZ0//gpzpkNy5ji6PtL/CA7DsX8=" providerId="None" clId="Web-{7FE94F3D-9947-454C-B571-4CE6A442A5DF}" dt="2020-09-23T08:26:00.033" v="62"/>
          <ac:spMkLst>
            <pc:docMk/>
            <pc:sldMk cId="0" sldId="258"/>
            <ac:spMk id="140" creationId="{00000000-0000-0000-0000-000000000000}"/>
          </ac:spMkLst>
        </pc:spChg>
      </pc:sldChg>
      <pc:sldChg chg="modSp">
        <pc:chgData name="olia.kostiunina" userId="TaPiFUtV+zSa1F3fqZ0//gpzpkNy5ji6PtL/CA7DsX8=" providerId="None" clId="Web-{7FE94F3D-9947-454C-B571-4CE6A442A5DF}" dt="2020-09-23T08:26:12.236" v="63" actId="20577"/>
        <pc:sldMkLst>
          <pc:docMk/>
          <pc:sldMk cId="0" sldId="259"/>
        </pc:sldMkLst>
        <pc:spChg chg="mod">
          <ac:chgData name="olia.kostiunina" userId="TaPiFUtV+zSa1F3fqZ0//gpzpkNy5ji6PtL/CA7DsX8=" providerId="None" clId="Web-{7FE94F3D-9947-454C-B571-4CE6A442A5DF}" dt="2020-09-23T08:26:12.236" v="63" actId="20577"/>
          <ac:spMkLst>
            <pc:docMk/>
            <pc:sldMk cId="0" sldId="259"/>
            <ac:spMk id="155" creationId="{00000000-0000-0000-0000-000000000000}"/>
          </ac:spMkLst>
        </pc:spChg>
      </pc:sldChg>
      <pc:sldChg chg="modSp">
        <pc:chgData name="olia.kostiunina" userId="TaPiFUtV+zSa1F3fqZ0//gpzpkNy5ji6PtL/CA7DsX8=" providerId="None" clId="Web-{7FE94F3D-9947-454C-B571-4CE6A442A5DF}" dt="2020-09-23T08:26:20.143" v="68" actId="20577"/>
        <pc:sldMkLst>
          <pc:docMk/>
          <pc:sldMk cId="0" sldId="260"/>
        </pc:sldMkLst>
        <pc:spChg chg="mod">
          <ac:chgData name="olia.kostiunina" userId="TaPiFUtV+zSa1F3fqZ0//gpzpkNy5ji6PtL/CA7DsX8=" providerId="None" clId="Web-{7FE94F3D-9947-454C-B571-4CE6A442A5DF}" dt="2020-09-23T08:26:20.143" v="68" actId="20577"/>
          <ac:spMkLst>
            <pc:docMk/>
            <pc:sldMk cId="0" sldId="260"/>
            <ac:spMk id="156" creationId="{00000000-0000-0000-0000-000000000000}"/>
          </ac:spMkLst>
        </pc:spChg>
      </pc:sldChg>
      <pc:sldChg chg="modSp">
        <pc:chgData name="olia.kostiunina" userId="TaPiFUtV+zSa1F3fqZ0//gpzpkNy5ji6PtL/CA7DsX8=" providerId="None" clId="Web-{7FE94F3D-9947-454C-B571-4CE6A442A5DF}" dt="2020-09-23T08:27:07.362" v="80" actId="20577"/>
        <pc:sldMkLst>
          <pc:docMk/>
          <pc:sldMk cId="0" sldId="262"/>
        </pc:sldMkLst>
        <pc:spChg chg="mod">
          <ac:chgData name="olia.kostiunina" userId="TaPiFUtV+zSa1F3fqZ0//gpzpkNy5ji6PtL/CA7DsX8=" providerId="None" clId="Web-{7FE94F3D-9947-454C-B571-4CE6A442A5DF}" dt="2020-09-23T08:27:07.362" v="80" actId="20577"/>
          <ac:spMkLst>
            <pc:docMk/>
            <pc:sldMk cId="0" sldId="262"/>
            <ac:spMk id="172" creationId="{00000000-0000-0000-0000-000000000000}"/>
          </ac:spMkLst>
        </pc:spChg>
        <pc:spChg chg="mod">
          <ac:chgData name="olia.kostiunina" userId="TaPiFUtV+zSa1F3fqZ0//gpzpkNy5ji6PtL/CA7DsX8=" providerId="None" clId="Web-{7FE94F3D-9947-454C-B571-4CE6A442A5DF}" dt="2020-09-23T08:26:28.611" v="69" actId="20577"/>
          <ac:spMkLst>
            <pc:docMk/>
            <pc:sldMk cId="0" sldId="262"/>
            <ac:spMk id="175" creationId="{00000000-0000-0000-0000-000000000000}"/>
          </ac:spMkLst>
        </pc:spChg>
      </pc:sldChg>
      <pc:sldChg chg="modSp">
        <pc:chgData name="olia.kostiunina" userId="TaPiFUtV+zSa1F3fqZ0//gpzpkNy5ji6PtL/CA7DsX8=" providerId="None" clId="Web-{7FE94F3D-9947-454C-B571-4CE6A442A5DF}" dt="2020-09-23T08:27:25.191" v="91" actId="20577"/>
        <pc:sldMkLst>
          <pc:docMk/>
          <pc:sldMk cId="0" sldId="263"/>
        </pc:sldMkLst>
        <pc:spChg chg="mod">
          <ac:chgData name="olia.kostiunina" userId="TaPiFUtV+zSa1F3fqZ0//gpzpkNy5ji6PtL/CA7DsX8=" providerId="None" clId="Web-{7FE94F3D-9947-454C-B571-4CE6A442A5DF}" dt="2020-09-23T08:27:25.191" v="91" actId="20577"/>
          <ac:spMkLst>
            <pc:docMk/>
            <pc:sldMk cId="0" sldId="263"/>
            <ac:spMk id="177" creationId="{00000000-0000-0000-0000-000000000000}"/>
          </ac:spMkLst>
        </pc:spChg>
      </pc:sldChg>
      <pc:sldChg chg="modSp">
        <pc:chgData name="olia.kostiunina" userId="TaPiFUtV+zSa1F3fqZ0//gpzpkNy5ji6PtL/CA7DsX8=" providerId="None" clId="Web-{7FE94F3D-9947-454C-B571-4CE6A442A5DF}" dt="2020-09-23T08:27:48.785" v="105" actId="20577"/>
        <pc:sldMkLst>
          <pc:docMk/>
          <pc:sldMk cId="0" sldId="264"/>
        </pc:sldMkLst>
        <pc:spChg chg="mod">
          <ac:chgData name="olia.kostiunina" userId="TaPiFUtV+zSa1F3fqZ0//gpzpkNy5ji6PtL/CA7DsX8=" providerId="None" clId="Web-{7FE94F3D-9947-454C-B571-4CE6A442A5DF}" dt="2020-09-23T08:27:37.598" v="93" actId="20577"/>
          <ac:spMkLst>
            <pc:docMk/>
            <pc:sldMk cId="0" sldId="264"/>
            <ac:spMk id="182" creationId="{00000000-0000-0000-0000-000000000000}"/>
          </ac:spMkLst>
        </pc:spChg>
        <pc:spChg chg="mod">
          <ac:chgData name="olia.kostiunina" userId="TaPiFUtV+zSa1F3fqZ0//gpzpkNy5ji6PtL/CA7DsX8=" providerId="None" clId="Web-{7FE94F3D-9947-454C-B571-4CE6A442A5DF}" dt="2020-09-23T08:27:48.785" v="105" actId="20577"/>
          <ac:spMkLst>
            <pc:docMk/>
            <pc:sldMk cId="0" sldId="264"/>
            <ac:spMk id="18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"/>
          <p:cNvSpPr/>
          <p:nvPr/>
        </p:nvSpPr>
        <p:spPr>
          <a:xfrm>
            <a:off x="0" y="0"/>
            <a:ext cx="6886800" cy="1001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25" name="PlaceHolder 2"/>
          <p:cNvSpPr>
            <a:spLocks noGrp="1"/>
          </p:cNvSpPr>
          <p:nvPr>
            <p:ph type="hdr"/>
          </p:nvPr>
        </p:nvSpPr>
        <p:spPr>
          <a:xfrm>
            <a:off x="0" y="-360"/>
            <a:ext cx="2984400" cy="501480"/>
          </a:xfrm>
          <a:prstGeom prst="rect">
            <a:avLst/>
          </a:prstGeom>
        </p:spPr>
        <p:txBody>
          <a:bodyPr lIns="96480" tIns="48240" rIns="96480" bIns="48240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dt"/>
          </p:nvPr>
        </p:nvSpPr>
        <p:spPr>
          <a:xfrm>
            <a:off x="3902040" y="-360"/>
            <a:ext cx="2984400" cy="501480"/>
          </a:xfrm>
          <a:prstGeom prst="rect">
            <a:avLst/>
          </a:prstGeom>
        </p:spPr>
        <p:txBody>
          <a:bodyPr lIns="96480" tIns="48240" rIns="96480" bIns="48240">
            <a:noAutofit/>
          </a:bodyPr>
          <a:lstStyle/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latin typeface="Times New Roman"/>
              </a:rPr>
              <a:t>&lt;date/time&gt;</a:t>
            </a:r>
            <a:endParaRPr lang="en-US" sz="1300" b="0" strike="noStrike" spc="-1">
              <a:latin typeface="Times New Roman"/>
            </a:endParaRPr>
          </a:p>
        </p:txBody>
      </p:sp>
      <p:sp>
        <p:nvSpPr>
          <p:cNvPr id="127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939960" y="750960"/>
            <a:ext cx="5008320" cy="3757680"/>
          </a:xfrm>
          <a:prstGeom prst="rect">
            <a:avLst/>
          </a:prstGeom>
        </p:spPr>
        <p:txBody>
          <a:bodyPr lIns="96480" tIns="48240" rIns="96480" bIns="48240" anchor="ctr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689040" y="4759200"/>
            <a:ext cx="5510160" cy="4510080"/>
          </a:xfrm>
          <a:prstGeom prst="rect">
            <a:avLst/>
          </a:prstGeom>
        </p:spPr>
        <p:txBody>
          <a:bodyPr lIns="96480" tIns="48240" rIns="96480" bIns="48240">
            <a:noAutofit/>
          </a:bodyPr>
          <a:lstStyle/>
          <a:p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Click to edit the notes format</a:t>
            </a:r>
          </a:p>
        </p:txBody>
      </p:sp>
      <p:sp>
        <p:nvSpPr>
          <p:cNvPr id="129" name="PlaceHolder 6"/>
          <p:cNvSpPr>
            <a:spLocks noGrp="1"/>
          </p:cNvSpPr>
          <p:nvPr>
            <p:ph type="ftr"/>
          </p:nvPr>
        </p:nvSpPr>
        <p:spPr>
          <a:xfrm>
            <a:off x="0" y="9516960"/>
            <a:ext cx="2984400" cy="501840"/>
          </a:xfrm>
          <a:prstGeom prst="rect">
            <a:avLst/>
          </a:prstGeom>
        </p:spPr>
        <p:txBody>
          <a:bodyPr lIns="96480" tIns="48240" rIns="96480" bIns="48240" anchor="b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30" name="PlaceHolder 7"/>
          <p:cNvSpPr>
            <a:spLocks noGrp="1"/>
          </p:cNvSpPr>
          <p:nvPr>
            <p:ph type="sldNum"/>
          </p:nvPr>
        </p:nvSpPr>
        <p:spPr>
          <a:xfrm>
            <a:off x="3902040" y="9516960"/>
            <a:ext cx="2984400" cy="501840"/>
          </a:xfrm>
          <a:prstGeom prst="rect">
            <a:avLst/>
          </a:prstGeom>
        </p:spPr>
        <p:txBody>
          <a:bodyPr lIns="96480" tIns="48240" rIns="96480" bIns="48240" anchor="b">
            <a:noAutofit/>
          </a:bodyPr>
          <a:lstStyle/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</a:pPr>
            <a:fld id="{8A78019F-846A-45CE-85DF-D6702E520BA9}" type="slidenum">
              <a:rPr lang="ru-RU" sz="1300" b="0" strike="noStrike" spc="-1">
                <a:latin typeface="Times New Roman"/>
              </a:rPr>
              <a:pPr marL="216000" indent="-216000" algn="r"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t>‹#›</a:t>
            </a:fld>
            <a:endParaRPr lang="en-US" sz="13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193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</p:spPr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89040" y="4759200"/>
            <a:ext cx="5510160" cy="451008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3902040" y="9516960"/>
            <a:ext cx="2984400" cy="501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 anchor="b">
            <a:noAutofit/>
          </a:bodyPr>
          <a:lstStyle/>
          <a:p>
            <a:pPr algn="r"/>
            <a:fld id="{AA670007-217A-4D82-92D3-5FE285E7572B}" type="slidenum">
              <a:rPr lang="ru-RU" sz="1300" b="0" strike="noStrike" spc="-1">
                <a:solidFill>
                  <a:srgbClr val="000000"/>
                </a:solidFill>
                <a:latin typeface="Arial"/>
              </a:rPr>
              <a:pPr algn="r"/>
              <a:t>1</a:t>
            </a:fld>
            <a:endParaRPr lang="en-US" sz="13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98989"/>
                </a:solidFill>
                <a:latin typeface="Calibri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100000"/>
              </a:lnSpc>
            </a:pPr>
            <a:fld id="{C64EA069-2A5E-4D17-9AC9-927B2D1638C7}" type="slidenum">
              <a:rPr lang="ru-RU" sz="1200" b="0" strike="noStrike" spc="-1">
                <a:solidFill>
                  <a:srgbClr val="898989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98989"/>
                </a:solidFill>
                <a:latin typeface="Calibri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100000"/>
              </a:lnSpc>
            </a:pPr>
            <a:fld id="{D3694322-5F05-4EEE-A77F-5DC444414462}" type="slidenum">
              <a:rPr lang="ru-RU" sz="1200" b="0" strike="noStrike" spc="-1">
                <a:solidFill>
                  <a:srgbClr val="898989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1928880" y="2857680"/>
            <a:ext cx="6400800" cy="175248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Autofit/>
          </a:bodyPr>
          <a:lstStyle/>
          <a:p>
            <a:pPr algn="ctr">
              <a:spcBef>
                <a:spcPts val="1199"/>
              </a:spcBef>
            </a:pPr>
            <a:r>
              <a:rPr lang="ru-RU" sz="4800" b="1" strike="noStrike" spc="-1" dirty="0">
                <a:solidFill>
                  <a:srgbClr val="7030A0"/>
                </a:solidFill>
                <a:latin typeface="Calibri"/>
              </a:rPr>
              <a:t>Отчет о проведенных мероприятиях по ПДД</a:t>
            </a:r>
            <a:r>
              <a:rPr lang="ru-RU" sz="4800" b="1" spc="-1" dirty="0">
                <a:solidFill>
                  <a:srgbClr val="7030A0"/>
                </a:solidFill>
                <a:latin typeface="Calibri"/>
              </a:rPr>
              <a:t> </a:t>
            </a:r>
            <a:r>
              <a:rPr lang="ru-RU" sz="4800" b="1" strike="noStrike" spc="-1" dirty="0">
                <a:solidFill>
                  <a:srgbClr val="7030A0"/>
                </a:solidFill>
                <a:latin typeface="Calibri"/>
              </a:rPr>
              <a:t> </a:t>
            </a:r>
            <a:r>
              <a:rPr lang="ru-RU" sz="4800" b="1" spc="-1" dirty="0">
                <a:solidFill>
                  <a:srgbClr val="7030A0"/>
                </a:solidFill>
                <a:latin typeface="Calibri"/>
              </a:rPr>
              <a:t>в младшей группе №1 "Фиалки"</a:t>
            </a:r>
            <a:endParaRPr lang="ru-RU" sz="4800" b="1" strike="noStrike" spc="-1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1928700" y="600053"/>
            <a:ext cx="6215040" cy="1714680"/>
          </a:xfrm>
          <a:custGeom>
            <a:avLst/>
            <a:gdLst/>
            <a:ahLst/>
            <a:cxnLst/>
            <a:rect l="0" t="0" r="r" b="b"/>
            <a:pathLst>
              <a:path w="17266" h="4765">
                <a:moveTo>
                  <a:pt x="0" y="0"/>
                </a:moveTo>
                <a:lnTo>
                  <a:pt x="17212" y="0"/>
                </a:lnTo>
                <a:moveTo>
                  <a:pt x="52" y="4764"/>
                </a:moveTo>
                <a:lnTo>
                  <a:pt x="17265" y="4764"/>
                </a:lnTo>
              </a:path>
            </a:pathLst>
          </a:custGeom>
          <a:solidFill>
            <a:srgbClr val="0066CC"/>
          </a:solidFill>
          <a:ln w="19080">
            <a:solidFill>
              <a:srgbClr val="99CCFF"/>
            </a:solidFill>
            <a:miter/>
          </a:ln>
          <a:effectLst>
            <a:outerShdw dist="17819" dir="2700000">
              <a:srgbClr val="99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 anchorCtr="1">
            <a:noAutofit/>
          </a:bodyPr>
          <a:lstStyle/>
          <a:p>
            <a:r>
              <a:rPr lang="ru-RU" sz="1800" b="0" strike="noStrike" spc="1" dirty="0" smtClean="0">
                <a:solidFill>
                  <a:srgbClr val="7030A0"/>
                </a:solidFill>
                <a:latin typeface="DejaVu Sans"/>
                <a:ea typeface="Impact"/>
              </a:rPr>
              <a:t>Муниципальное автономное дошкольное образовательное </a:t>
            </a:r>
          </a:p>
          <a:p>
            <a:r>
              <a:rPr lang="ru-RU" spc="1" dirty="0" smtClean="0">
                <a:solidFill>
                  <a:srgbClr val="7030A0"/>
                </a:solidFill>
                <a:latin typeface="DejaVu Sans"/>
                <a:ea typeface="Impact"/>
              </a:rPr>
              <a:t>у</a:t>
            </a:r>
            <a:r>
              <a:rPr lang="ru-RU" sz="1800" b="0" strike="noStrike" spc="1" dirty="0" smtClean="0">
                <a:solidFill>
                  <a:srgbClr val="7030A0"/>
                </a:solidFill>
                <a:latin typeface="DejaVu Sans"/>
                <a:ea typeface="Impact"/>
              </a:rPr>
              <a:t>чреждение центр развития ребенка – детский сад № 7</a:t>
            </a:r>
            <a:endParaRPr lang="en-US" sz="1800" b="0" strike="noStrike" spc="1" dirty="0">
              <a:solidFill>
                <a:srgbClr val="7030A0"/>
              </a:solidFill>
              <a:latin typeface="DejaVu Sans"/>
              <a:ea typeface="Impact"/>
            </a:endParaRPr>
          </a:p>
        </p:txBody>
      </p:sp>
      <p:sp>
        <p:nvSpPr>
          <p:cNvPr id="133" name="CustomShape 3"/>
          <p:cNvSpPr/>
          <p:nvPr/>
        </p:nvSpPr>
        <p:spPr>
          <a:xfrm>
            <a:off x="6793200" y="5857920"/>
            <a:ext cx="1455055" cy="46384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r>
              <a:rPr lang="ru-RU" sz="2400" b="1" spc="-1" dirty="0">
                <a:solidFill>
                  <a:srgbClr val="7030A0"/>
                </a:solidFill>
                <a:latin typeface="Arial"/>
              </a:rPr>
              <a:t>2020</a:t>
            </a:r>
            <a:r>
              <a:rPr lang="ru-RU" sz="2400" b="1" strike="noStrike" spc="-1" dirty="0">
                <a:solidFill>
                  <a:srgbClr val="7030A0"/>
                </a:solidFill>
                <a:latin typeface="Arial"/>
              </a:rPr>
              <a:t> год</a:t>
            </a:r>
            <a:endParaRPr lang="en-US" sz="2400" b="0" strike="noStrike" spc="-1" dirty="0">
              <a:solidFill>
                <a:srgbClr val="7030A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3499920" y="285480"/>
            <a:ext cx="5915160" cy="136188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/>
          <a:p>
            <a:pPr algn="ctr"/>
            <a:endParaRPr lang="ru-RU" sz="4400" b="1" strike="noStrike" spc="-1" dirty="0">
              <a:solidFill>
                <a:srgbClr val="0066FF"/>
              </a:solidFill>
              <a:latin typeface="Calibri"/>
            </a:endParaRPr>
          </a:p>
        </p:txBody>
      </p:sp>
      <p:pic>
        <p:nvPicPr>
          <p:cNvPr id="136" name="Picture 2"/>
          <p:cNvPicPr/>
          <p:nvPr/>
        </p:nvPicPr>
        <p:blipFill>
          <a:blip r:embed="rId2" cstate="print"/>
          <a:stretch/>
        </p:blipFill>
        <p:spPr>
          <a:xfrm>
            <a:off x="3491880" y="332656"/>
            <a:ext cx="3265200" cy="2576930"/>
          </a:xfrm>
          <a:prstGeom prst="rect">
            <a:avLst/>
          </a:prstGeom>
          <a:ln>
            <a:noFill/>
          </a:ln>
        </p:spPr>
      </p:pic>
      <p:sp>
        <p:nvSpPr>
          <p:cNvPr id="138" name="CustomShape 2"/>
          <p:cNvSpPr/>
          <p:nvPr/>
        </p:nvSpPr>
        <p:spPr>
          <a:xfrm>
            <a:off x="5214960" y="5143680"/>
            <a:ext cx="3643200" cy="92551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/>
            <a:r>
              <a:rPr lang="ru-RU" sz="1800" b="0" strike="noStrike" spc="-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младше</a:t>
            </a:r>
            <a:r>
              <a:rPr lang="ru-RU" sz="1800" b="0" strike="noStrike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sz="1800" b="0" strike="noStrike" spc="-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возраста воспитанники уже знакомятся с правилами дорожного движения</a:t>
            </a:r>
            <a:endParaRPr lang="en-US" sz="1800" b="0" strike="noStrike" spc="-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C:\Users\1\AppData\Local\Temp\Rar$DRa2804.3259\IMG-77e83b8bf76a4672d7f54837cf37bb87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40968"/>
            <a:ext cx="3056384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4"/>
          <p:cNvPicPr/>
          <p:nvPr/>
        </p:nvPicPr>
        <p:blipFill>
          <a:blip r:embed="rId2" cstate="print"/>
          <a:stretch/>
        </p:blipFill>
        <p:spPr>
          <a:xfrm>
            <a:off x="4211960" y="1772816"/>
            <a:ext cx="1008112" cy="1368152"/>
          </a:xfrm>
          <a:prstGeom prst="rect">
            <a:avLst/>
          </a:prstGeom>
          <a:ln>
            <a:noFill/>
          </a:ln>
        </p:spPr>
      </p:pic>
      <p:pic>
        <p:nvPicPr>
          <p:cNvPr id="143" name="Picture 5"/>
          <p:cNvPicPr/>
          <p:nvPr/>
        </p:nvPicPr>
        <p:blipFill>
          <a:blip r:embed="rId3" cstate="print"/>
          <a:stretch/>
        </p:blipFill>
        <p:spPr>
          <a:xfrm>
            <a:off x="3059832" y="1124744"/>
            <a:ext cx="1080120" cy="1296144"/>
          </a:xfrm>
          <a:prstGeom prst="rect">
            <a:avLst/>
          </a:prstGeom>
          <a:ln>
            <a:noFill/>
          </a:ln>
        </p:spPr>
      </p:pic>
      <p:pic>
        <p:nvPicPr>
          <p:cNvPr id="144" name="Picture 6"/>
          <p:cNvPicPr/>
          <p:nvPr/>
        </p:nvPicPr>
        <p:blipFill>
          <a:blip r:embed="rId4" cstate="print"/>
          <a:stretch/>
        </p:blipFill>
        <p:spPr>
          <a:xfrm>
            <a:off x="1835696" y="476672"/>
            <a:ext cx="1132776" cy="1561904"/>
          </a:xfrm>
          <a:prstGeom prst="rect">
            <a:avLst/>
          </a:prstGeom>
          <a:ln>
            <a:noFill/>
          </a:ln>
        </p:spPr>
      </p:pic>
      <p:pic>
        <p:nvPicPr>
          <p:cNvPr id="9" name="Picture 5" descr="C:\Users\1\AppData\Local\Temp\Rar$DRa8520.21535\IMG-48795c27d3db883031431ad34e934db6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38935"/>
            <a:ext cx="2520279" cy="311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1\AppData\Local\Temp\Rar$DRa5728.28804\IMG_20201008_0946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6"/>
            <a:ext cx="310515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1071720" y="2785680"/>
            <a:ext cx="557208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2400" b="0" strike="noStrike" spc="-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макетов по ПДД, приготовленных </a:t>
            </a:r>
            <a:r>
              <a:rPr lang="ru-RU" sz="2400" b="0" strike="noStrike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родителями, </a:t>
            </a:r>
            <a:r>
              <a:rPr lang="ru-RU" sz="2400" b="0" strike="noStrike" spc="-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игровой ситуации</a:t>
            </a:r>
            <a:endParaRPr lang="en-US" sz="2400" b="0" strike="noStrike" spc="-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1763688" y="6286680"/>
            <a:ext cx="3024336" cy="37151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r>
              <a:rPr lang="ru-RU" sz="1800" b="0" strike="noStrike" spc="-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Разбор аварийной ситуации</a:t>
            </a:r>
            <a:endParaRPr lang="en-US" sz="1800" b="0" strike="noStrike" spc="-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2" name="Picture 6"/>
          <p:cNvPicPr/>
          <p:nvPr/>
        </p:nvPicPr>
        <p:blipFill>
          <a:blip r:embed="rId2" cstate="print"/>
          <a:srcRect l="8567" t="13581" r="18038" b="28031"/>
          <a:stretch/>
        </p:blipFill>
        <p:spPr>
          <a:xfrm>
            <a:off x="5652120" y="4149080"/>
            <a:ext cx="2806080" cy="2160240"/>
          </a:xfrm>
          <a:prstGeom prst="rect">
            <a:avLst/>
          </a:prstGeom>
          <a:ln>
            <a:noFill/>
          </a:ln>
        </p:spPr>
      </p:pic>
      <p:pic>
        <p:nvPicPr>
          <p:cNvPr id="153" name="Picture 7"/>
          <p:cNvPicPr/>
          <p:nvPr/>
        </p:nvPicPr>
        <p:blipFill>
          <a:blip r:embed="rId3" cstate="print"/>
          <a:stretch/>
        </p:blipFill>
        <p:spPr>
          <a:xfrm>
            <a:off x="1901160" y="4221027"/>
            <a:ext cx="2589120" cy="1941480"/>
          </a:xfrm>
          <a:prstGeom prst="rect">
            <a:avLst/>
          </a:prstGeom>
          <a:ln>
            <a:noFill/>
          </a:ln>
        </p:spPr>
      </p:pic>
      <p:sp>
        <p:nvSpPr>
          <p:cNvPr id="155" name="CustomShape 3"/>
          <p:cNvSpPr/>
          <p:nvPr/>
        </p:nvSpPr>
        <p:spPr>
          <a:xfrm>
            <a:off x="4929120" y="214200"/>
            <a:ext cx="4000680" cy="939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4400" b="1" strike="noStrike" spc="-1" dirty="0">
              <a:solidFill>
                <a:srgbClr val="0066FF"/>
              </a:solidFill>
              <a:latin typeface="Calibri"/>
            </a:endParaRPr>
          </a:p>
        </p:txBody>
      </p:sp>
      <p:pic>
        <p:nvPicPr>
          <p:cNvPr id="3074" name="Picture 2" descr="C:\Users\1\AppData\Local\Temp\Rar$DRa2828.18853\IMG-721f566183dfaba68805bae4afa2c01d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7823" y="277590"/>
            <a:ext cx="2321977" cy="323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5115" y="284964"/>
            <a:ext cx="3575500" cy="2156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2357280" y="142560"/>
            <a:ext cx="6786720" cy="1143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/>
          <a:p>
            <a:pPr algn="ctr"/>
            <a:endParaRPr lang="ru-RU" sz="3200" b="1" strike="noStrike" spc="-1" dirty="0">
              <a:solidFill>
                <a:srgbClr val="0066FF"/>
              </a:solidFill>
              <a:latin typeface="Calibri"/>
            </a:endParaRPr>
          </a:p>
        </p:txBody>
      </p:sp>
      <p:pic>
        <p:nvPicPr>
          <p:cNvPr id="159" name="Picture 11"/>
          <p:cNvPicPr/>
          <p:nvPr/>
        </p:nvPicPr>
        <p:blipFill>
          <a:blip r:embed="rId2" cstate="print"/>
          <a:stretch/>
        </p:blipFill>
        <p:spPr>
          <a:xfrm>
            <a:off x="5508104" y="3356992"/>
            <a:ext cx="2857320" cy="2786948"/>
          </a:xfrm>
          <a:prstGeom prst="rect">
            <a:avLst/>
          </a:prstGeom>
          <a:ln>
            <a:noFill/>
          </a:ln>
        </p:spPr>
      </p:pic>
      <p:sp>
        <p:nvSpPr>
          <p:cNvPr id="161" name="CustomShape 2"/>
          <p:cNvSpPr/>
          <p:nvPr/>
        </p:nvSpPr>
        <p:spPr>
          <a:xfrm>
            <a:off x="1785960" y="4214880"/>
            <a:ext cx="3071880" cy="2288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/>
            <a:r>
              <a:rPr lang="ru-RU" sz="1800" b="0" strike="noStrike" spc="-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Проживание проблемных ситуаций на дороге с помощью игр, макетов, созданных детьми совместно с родителями и педагогом, помогают хорошо усвоить правила дорожного движения</a:t>
            </a:r>
            <a:endParaRPr lang="en-US" sz="1800" b="0" strike="noStrike" spc="-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AppData\Local\Temp\Rar$DRa2828.11130\IMG-75e1437d9441dadd06e93c6063e0b28a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92696"/>
            <a:ext cx="2500313" cy="300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/>
          <p:cNvPicPr/>
          <p:nvPr/>
        </p:nvPicPr>
        <p:blipFill>
          <a:blip r:embed="rId4" cstate="print"/>
          <a:stretch/>
        </p:blipFill>
        <p:spPr>
          <a:xfrm>
            <a:off x="4860032" y="476672"/>
            <a:ext cx="2952328" cy="235910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457200" y="409320"/>
            <a:ext cx="3008160" cy="11620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457200" y="1434600"/>
            <a:ext cx="3008160" cy="46911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CustomShape 3"/>
          <p:cNvSpPr/>
          <p:nvPr/>
        </p:nvSpPr>
        <p:spPr>
          <a:xfrm>
            <a:off x="3071880" y="2420888"/>
            <a:ext cx="2786040" cy="147950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r>
              <a:rPr lang="ru-RU" sz="1800" b="0" strike="noStrike" spc="-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Применяют полученные знания </a:t>
            </a:r>
            <a:r>
              <a:rPr lang="ru-RU" sz="1800" b="0" strike="noStrike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развлечении «Мы знаем ПДД», </a:t>
            </a:r>
            <a:r>
              <a:rPr lang="ru-RU" sz="1800" b="0" strike="noStrike" spc="-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играх, содержащих правила дорожного движения</a:t>
            </a:r>
            <a:endParaRPr lang="en-US" sz="1800" b="0" strike="noStrike" spc="-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CustomShape 4"/>
          <p:cNvSpPr/>
          <p:nvPr/>
        </p:nvSpPr>
        <p:spPr>
          <a:xfrm>
            <a:off x="4786200" y="285840"/>
            <a:ext cx="4114800" cy="939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4" name="Picture 6" descr="C:\Users\1\AppData\Local\Temp\Rar$DRa2828.32530\IMG-680a327a1446c7d600a75bd650a1c170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920" y="424560"/>
            <a:ext cx="3058645" cy="310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\AppData\Local\Temp\Rar$DRa5728.23163\IMG_20201008_0955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3564170" cy="243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1\AppData\Local\Temp\Rar$DRa2804.1464\IMG-6153acb14083269c8541b3915e737bc6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592288" cy="278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5616" y="274638"/>
            <a:ext cx="7113984" cy="53816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Консультации и памятки для родителей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реда памятка для родителей по пд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2736304" cy="3454771"/>
          </a:xfrm>
          <a:prstGeom prst="rect">
            <a:avLst/>
          </a:prstGeom>
        </p:spPr>
      </p:pic>
      <p:pic>
        <p:nvPicPr>
          <p:cNvPr id="5" name="Рисунок 4" descr="внимание, родител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645024"/>
            <a:ext cx="2592288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1124744"/>
            <a:ext cx="3188028" cy="2369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3419872" y="260648"/>
            <a:ext cx="4680520" cy="122413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/>
          <a:p>
            <a:pPr algn="ctr"/>
            <a:r>
              <a:rPr lang="ru-RU" sz="4000" b="1" strike="noStrike" spc="-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Уголок по </a:t>
            </a:r>
            <a:r>
              <a:rPr lang="ru-RU" sz="4000" b="1" spc="-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ПДД</a:t>
            </a:r>
            <a:endParaRPr lang="ru-RU" sz="4000" b="1" strike="noStrike" spc="-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CustomShape 3"/>
          <p:cNvSpPr/>
          <p:nvPr/>
        </p:nvSpPr>
        <p:spPr>
          <a:xfrm>
            <a:off x="1600200" y="5530860"/>
            <a:ext cx="571500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r>
              <a:rPr lang="ru-RU" spc="-1" dirty="0">
                <a:solidFill>
                  <a:srgbClr val="000000"/>
                </a:solidFill>
                <a:latin typeface="Arial"/>
              </a:rPr>
              <a:t> 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7" name="Picture 3" descr="C:\Users\1\AppData\Local\Temp\Rar$DRa5728.33753\IMG_20201007_1440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6248400" cy="414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95</Words>
  <Application>Microsoft Office PowerPoint</Application>
  <PresentationFormat>Экран (4:3)</PresentationFormat>
  <Paragraphs>13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Консультации и памятки для родителей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Федотова Виктория Александровна</dc:creator>
  <dc:description/>
  <cp:lastModifiedBy>USER</cp:lastModifiedBy>
  <cp:revision>69</cp:revision>
  <dcterms:created xsi:type="dcterms:W3CDTF">2011-01-05T21:31:26Z</dcterms:created>
  <dcterms:modified xsi:type="dcterms:W3CDTF">2020-11-05T10:49:44Z</dcterms:modified>
  <dc:language>en-US</dc:language>
</cp:coreProperties>
</file>