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-90" y="-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A94B-2FC9-4B29-98AE-0A82D040C61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5CDC-8E84-4761-9B75-A319371B34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0994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A94B-2FC9-4B29-98AE-0A82D040C61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5CDC-8E84-4761-9B75-A319371B34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7798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A94B-2FC9-4B29-98AE-0A82D040C61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5CDC-8E84-4761-9B75-A319371B34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8857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A94B-2FC9-4B29-98AE-0A82D040C61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5CDC-8E84-4761-9B75-A319371B34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1870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A94B-2FC9-4B29-98AE-0A82D040C61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5CDC-8E84-4761-9B75-A319371B34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0587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A94B-2FC9-4B29-98AE-0A82D040C61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5CDC-8E84-4761-9B75-A319371B34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8829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A94B-2FC9-4B29-98AE-0A82D040C61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5CDC-8E84-4761-9B75-A319371B34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8561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A94B-2FC9-4B29-98AE-0A82D040C61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5CDC-8E84-4761-9B75-A319371B34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5901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A94B-2FC9-4B29-98AE-0A82D040C61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5CDC-8E84-4761-9B75-A319371B34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2810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A94B-2FC9-4B29-98AE-0A82D040C61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5CDC-8E84-4761-9B75-A319371B34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4655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A94B-2FC9-4B29-98AE-0A82D040C61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05CDC-8E84-4761-9B75-A319371B34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8994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1A94B-2FC9-4B29-98AE-0A82D040C61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05CDC-8E84-4761-9B75-A319371B34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9363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gif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gfons.com/uploads/christmas/christmas_texture26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69042" y="2093495"/>
            <a:ext cx="330096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  <a:t>Вот опять мы здесь, в кругу друзей,</a:t>
            </a:r>
            <a:b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  <a:t>И светло от ёлочных огней.</a:t>
            </a:r>
            <a:b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  <a:t>Каждый встречи с чудом ждёт,</a:t>
            </a:r>
            <a:b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  <a:t>И танцует, и поёт,</a:t>
            </a:r>
            <a:b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  <a:t>Ведь наступит скоро Новый год.</a:t>
            </a:r>
            <a:b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  <a:t>Пусть звучит повсюду детский смех,</a:t>
            </a:r>
            <a:b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  <a:t>Пусть хватает радости для всех,</a:t>
            </a:r>
            <a:b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  <a:t>Пусть не будет ссор и бед,</a:t>
            </a:r>
            <a:b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  <a:t>Будет солнце, будет свет,</a:t>
            </a:r>
            <a:b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  <a:t>Будет счастье </a:t>
            </a:r>
            <a:r>
              <a:rPr lang="ru-RU" sz="1600" b="1" i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  <a:t>много  </a:t>
            </a:r>
            <a:r>
              <a:rPr lang="ru-RU" sz="1600" b="1" i="0" dirty="0" smtClean="0">
                <a:solidFill>
                  <a:srgbClr val="990033"/>
                </a:solidFill>
                <a:effectLst/>
                <a:latin typeface="Times New Roman" pitchFamily="18" charset="0"/>
                <a:cs typeface="Times New Roman" pitchFamily="18" charset="0"/>
              </a:rPr>
              <a:t>лет!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6" name="Рисунок 5" descr="https://xn--c1akah3c.xn--p1acf/uploads/posts/2018-12/1544436330_3358-gifka-bengalskiy-ogon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8735" y="4546686"/>
            <a:ext cx="3449781" cy="22531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://www.eduportal44.ru/Kostroma_EDU/88ds/SiteAssets/DocLib7/%D0%A3%D1%82%D1%80%D0%B5%D0%BD%D0%BD%D0%B8%D0%BA%D0%B8%202016/0_9e541_dccee284_GIFXL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2589" y="161500"/>
            <a:ext cx="10183091" cy="1232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Favorites\Downloads\IMG-6e87c11bd40c2fd672adc096f97221a7-V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244" y="1781073"/>
            <a:ext cx="2269922" cy="22013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Users\User\Favorites\Downloads\IMG-6e32cc90e95cd9b30f329363bf35568a-V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205" y="4319337"/>
            <a:ext cx="2395277" cy="20523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C:\Users\User\Favorites\Downloads\IMG-02d70f553c337a3257ade93aabd07603-V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170"/>
          <a:stretch>
            <a:fillRect/>
          </a:stretch>
        </p:blipFill>
        <p:spPr bwMode="auto">
          <a:xfrm>
            <a:off x="2767263" y="2563035"/>
            <a:ext cx="1961149" cy="27669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C:\Users\User\Favorites\Downloads\IMG-4e1340f3706e01aabac023271bf91b70-V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46472" y="1880513"/>
            <a:ext cx="3632663" cy="24227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Овал 4"/>
          <p:cNvSpPr/>
          <p:nvPr/>
        </p:nvSpPr>
        <p:spPr>
          <a:xfrm>
            <a:off x="3011041" y="1394217"/>
            <a:ext cx="5567693" cy="4862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Группа№1 </a:t>
            </a:r>
            <a:r>
              <a:rPr lang="ru-RU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«Фиалки</a:t>
            </a:r>
            <a:r>
              <a:rPr lang="ru-RU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»</a:t>
            </a:r>
            <a:endParaRPr lang="ru-RU" sz="32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076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15</Words>
  <Application>Microsoft Office PowerPoint</Application>
  <PresentationFormat>Произвольный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5</cp:revision>
  <dcterms:created xsi:type="dcterms:W3CDTF">2021-01-12T13:36:24Z</dcterms:created>
  <dcterms:modified xsi:type="dcterms:W3CDTF">2021-01-14T05:02:11Z</dcterms:modified>
</cp:coreProperties>
</file>