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6" r:id="rId2"/>
    <p:sldId id="260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99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736" autoAdjust="0"/>
    <p:restoredTop sz="94660"/>
  </p:normalViewPr>
  <p:slideViewPr>
    <p:cSldViewPr>
      <p:cViewPr>
        <p:scale>
          <a:sx n="82" d="100"/>
          <a:sy n="82" d="100"/>
        </p:scale>
        <p:origin x="-49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04D58-CAE2-4713-9676-35D1335E1BA3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E9F10-F29B-4A69-9A82-E7C063170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590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9F10-F29B-4A69-9A82-E7C063170B6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326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p14:dur="250">
        <p:cut/>
      </p:transition>
    </mc:Choice>
    <mc:Fallback>
      <p:transition>
        <p:cut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er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6341"/>
            <a:ext cx="9390036" cy="688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564904"/>
            <a:ext cx="3816424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Развлечение  «Праздник Осени» в группе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1«Фиалки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AppData\Local\Temp\Rar$DRa12736.4168\IMG-6e3a13c9381dc4fe0db36f44d4312d1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665"/>
          <a:stretch>
            <a:fillRect/>
          </a:stretch>
        </p:blipFill>
        <p:spPr bwMode="auto">
          <a:xfrm>
            <a:off x="611560" y="2132856"/>
            <a:ext cx="504056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915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2808312" cy="99672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Падают, падают листья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нашем саду листопад…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36096" y="620688"/>
            <a:ext cx="3528392" cy="1584176"/>
          </a:xfrm>
        </p:spPr>
        <p:txBody>
          <a:bodyPr/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1800" dirty="0" smtClean="0">
                <a:solidFill>
                  <a:srgbClr val="002060"/>
                </a:solidFill>
              </a:rPr>
              <a:t>Вот </a:t>
            </a:r>
            <a:r>
              <a:rPr lang="ru-RU" sz="1800" dirty="0" smtClean="0">
                <a:solidFill>
                  <a:srgbClr val="002060"/>
                </a:solidFill>
              </a:rPr>
              <a:t>на ветке лист кленовый,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Нынче он совсем как новый!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Весь румяный, золотой,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Ты </a:t>
            </a:r>
            <a:r>
              <a:rPr lang="ru-RU" sz="1800" dirty="0" err="1" smtClean="0">
                <a:solidFill>
                  <a:srgbClr val="002060"/>
                </a:solidFill>
              </a:rPr>
              <a:t>куда,листок</a:t>
            </a:r>
            <a:r>
              <a:rPr lang="ru-RU" sz="1800" dirty="0" smtClean="0">
                <a:solidFill>
                  <a:srgbClr val="002060"/>
                </a:solidFill>
              </a:rPr>
              <a:t>? Постой!</a:t>
            </a:r>
          </a:p>
          <a:p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                            </a:t>
            </a:r>
            <a:r>
              <a:rPr lang="ru-RU" sz="1800" dirty="0" err="1" smtClean="0">
                <a:solidFill>
                  <a:srgbClr val="002060"/>
                </a:solidFill>
              </a:rPr>
              <a:t>В.Берестов</a:t>
            </a:r>
            <a:endParaRPr lang="ru-RU" sz="1800" dirty="0" smtClean="0">
              <a:solidFill>
                <a:srgbClr val="002060"/>
              </a:solidFill>
            </a:endParaRPr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916832"/>
            <a:ext cx="2808312" cy="2757731"/>
          </a:xfrm>
        </p:spPr>
      </p:pic>
      <p:pic>
        <p:nvPicPr>
          <p:cNvPr id="5" name="Picture 3" descr="C:\Users\1\AppData\Local\Temp\Rar$DRa12736.4853\IMG-dd9612e60fa4777d0b907545bc79f84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50" b="42999"/>
          <a:stretch>
            <a:fillRect/>
          </a:stretch>
        </p:blipFill>
        <p:spPr bwMode="auto">
          <a:xfrm>
            <a:off x="5724128" y="2564904"/>
            <a:ext cx="3096344" cy="325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1\AppData\Local\Temp\Rar$DRa12736.36728\IMG-71832dd3366ae4384266087666dbbcce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22" t="16553" r="17460" b="22202"/>
          <a:stretch>
            <a:fillRect/>
          </a:stretch>
        </p:blipFill>
        <p:spPr bwMode="auto">
          <a:xfrm>
            <a:off x="2483768" y="3356992"/>
            <a:ext cx="289199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59832" y="908720"/>
            <a:ext cx="2232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Кап-кап-кап,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Стучит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окно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Непоседа дождик.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возьмем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собой гулять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Разноцветный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Зонтик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16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10000">
        <p:cut/>
      </p:transition>
    </mc:Choice>
    <mc:Fallback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10800000" flipV="1">
            <a:off x="0" y="260350"/>
            <a:ext cx="8382000" cy="13684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Листочки танцуют, листочки кружатся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ярким ковром нам под ноги ложатся.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«Танец с листочками»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4869160"/>
            <a:ext cx="2348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          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1\AppData\Local\Temp\Rar$DRa12736.24615\IMG-cb3d77eea6cf3ab2c1e3c8a49d71521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81"/>
          <a:stretch>
            <a:fillRect/>
          </a:stretch>
        </p:blipFill>
        <p:spPr bwMode="auto">
          <a:xfrm>
            <a:off x="467544" y="2132856"/>
            <a:ext cx="237626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AppData\Local\Temp\Rar$DRa12736.27296\IMG-c891d23f6f9402a466d1152d459d271a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121"/>
          <a:stretch>
            <a:fillRect/>
          </a:stretch>
        </p:blipFill>
        <p:spPr bwMode="auto">
          <a:xfrm>
            <a:off x="6516216" y="2132856"/>
            <a:ext cx="2454380" cy="346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AppData\Local\Temp\Rar$DRa12736.29664\IMG-aca8172eade83de5c5f01d270d08d285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61"/>
          <a:stretch>
            <a:fillRect/>
          </a:stretch>
        </p:blipFill>
        <p:spPr bwMode="auto">
          <a:xfrm>
            <a:off x="3419872" y="2132856"/>
            <a:ext cx="253144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292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10000">
        <p:cut/>
      </p:transition>
    </mc:Choice>
    <mc:Fallback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1066</TotalTime>
  <Words>51</Words>
  <Application>Microsoft Office PowerPoint</Application>
  <PresentationFormat>Экран (4:3)</PresentationFormat>
  <Paragraphs>22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Развлечение  «Праздник Осени» в группе №1«Фиалки»         </vt:lpstr>
      <vt:lpstr>Падают, падают листья В нашем саду листопад…</vt:lpstr>
      <vt:lpstr> Листочки танцуют, листочки кружатся И ярким ковром нам под ноги ложатся. «Танец с листочками»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USER</cp:lastModifiedBy>
  <cp:revision>75</cp:revision>
  <dcterms:created xsi:type="dcterms:W3CDTF">2016-02-14T17:19:29Z</dcterms:created>
  <dcterms:modified xsi:type="dcterms:W3CDTF">2020-11-05T10:37:39Z</dcterms:modified>
</cp:coreProperties>
</file>