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78" r:id="rId3"/>
    <p:sldId id="280" r:id="rId4"/>
    <p:sldId id="287" r:id="rId5"/>
    <p:sldId id="289" r:id="rId6"/>
    <p:sldId id="288" r:id="rId7"/>
    <p:sldId id="290" r:id="rId8"/>
    <p:sldId id="291" r:id="rId9"/>
    <p:sldId id="29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2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http://img1.liveinternet.ru/images/attach/c/6/90/298/90298413_62889242_1282166439_46d9e5741819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6" descr="http://img.espicture.ru/20/krasivyie-detskie-fonyi-kartinki-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6987" y="0"/>
            <a:ext cx="7524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7885113" y="1989138"/>
            <a:ext cx="2603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5580063" y="3068638"/>
            <a:ext cx="1889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5795963" y="3141663"/>
            <a:ext cx="190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6948488" y="2997200"/>
            <a:ext cx="2603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5580063" y="3930650"/>
            <a:ext cx="190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6948488" y="3860800"/>
            <a:ext cx="2619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6659563" y="2852738"/>
            <a:ext cx="2603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8172450" y="4005263"/>
            <a:ext cx="2603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8459788" y="3933825"/>
            <a:ext cx="2619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5435600" y="3141663"/>
            <a:ext cx="1889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8532813" y="3716338"/>
            <a:ext cx="2619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7235825" y="3789363"/>
            <a:ext cx="2619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6227763" y="4076700"/>
            <a:ext cx="190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4716463" y="3284538"/>
            <a:ext cx="190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5292725" y="3716338"/>
            <a:ext cx="1889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4932363" y="3573463"/>
            <a:ext cx="190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23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8532813" y="3573463"/>
            <a:ext cx="2619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24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8604250" y="4149725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25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6732588" y="4076700"/>
            <a:ext cx="190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6" name="Picture 26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8388350" y="4221163"/>
            <a:ext cx="1905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27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8316913" y="3789363"/>
            <a:ext cx="1905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Picture 28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6804025" y="2133600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9" name="Picture 29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6804025" y="3860800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0" name="WordArt 30"/>
          <p:cNvSpPr>
            <a:spLocks noChangeArrowheads="1" noChangeShapeType="1" noTextEdit="1"/>
          </p:cNvSpPr>
          <p:nvPr/>
        </p:nvSpPr>
        <p:spPr bwMode="auto">
          <a:xfrm>
            <a:off x="3635375" y="260350"/>
            <a:ext cx="4981575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Impact"/>
              </a:rPr>
              <a:t>МАДОУ ЦРР-детский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Impact"/>
              </a:rPr>
              <a:t>сад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Impact"/>
              </a:rPr>
              <a:t>№7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Impact"/>
            </a:endParaRPr>
          </a:p>
        </p:txBody>
      </p:sp>
      <p:sp>
        <p:nvSpPr>
          <p:cNvPr id="10271" name="WordArt 31"/>
          <p:cNvSpPr>
            <a:spLocks noChangeArrowheads="1" noChangeShapeType="1" noTextEdit="1"/>
          </p:cNvSpPr>
          <p:nvPr/>
        </p:nvSpPr>
        <p:spPr bwMode="auto">
          <a:xfrm>
            <a:off x="4859338" y="4437063"/>
            <a:ext cx="4033837" cy="10080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«С Днем Матери!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10275" name="Picture 35" descr="329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19475" y="5300663"/>
            <a:ext cx="1822450" cy="1557337"/>
          </a:xfrm>
          <a:prstGeom prst="rect">
            <a:avLst/>
          </a:prstGeom>
          <a:noFill/>
        </p:spPr>
      </p:pic>
      <p:pic>
        <p:nvPicPr>
          <p:cNvPr id="10276" name="Picture 36" descr="329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1863" y="5300663"/>
            <a:ext cx="1822450" cy="1557337"/>
          </a:xfrm>
          <a:prstGeom prst="rect">
            <a:avLst/>
          </a:prstGeom>
          <a:noFill/>
        </p:spPr>
      </p:pic>
      <p:pic>
        <p:nvPicPr>
          <p:cNvPr id="10277" name="Picture 37" descr="329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7900" y="5300663"/>
            <a:ext cx="1822450" cy="1557337"/>
          </a:xfrm>
          <a:prstGeom prst="rect">
            <a:avLst/>
          </a:prstGeom>
          <a:noFill/>
        </p:spPr>
      </p:pic>
      <p:pic>
        <p:nvPicPr>
          <p:cNvPr id="10278" name="Picture 38" descr="329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21550" y="5300663"/>
            <a:ext cx="1822450" cy="1557337"/>
          </a:xfrm>
          <a:prstGeom prst="rect">
            <a:avLst/>
          </a:prstGeom>
          <a:noFill/>
        </p:spPr>
      </p:pic>
      <p:pic>
        <p:nvPicPr>
          <p:cNvPr id="10279" name="Picture 39" descr="329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5300663"/>
            <a:ext cx="1822450" cy="1557337"/>
          </a:xfrm>
          <a:prstGeom prst="rect">
            <a:avLst/>
          </a:prstGeom>
          <a:noFill/>
        </p:spPr>
      </p:pic>
      <p:pic>
        <p:nvPicPr>
          <p:cNvPr id="10280" name="Picture 40" descr="B_Fly11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0825" y="3429000"/>
            <a:ext cx="1552575" cy="1419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esktop\мама\картинки\для сайта\картинки\62978ea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485" y="0"/>
            <a:ext cx="908073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5373216"/>
            <a:ext cx="3741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одготовили воспитатели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Костюнина О.И.,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Борисычева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Е.В.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22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мама\картинки\для сайта\картинки\62978ea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1920" y="4725144"/>
            <a:ext cx="478009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Мама - первое слово ребенка,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Мама - первые в жизни шаги,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Мама - самое в мире святое, 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Маму, Маму свою береги!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мама\картинки\для сайта\картинки\62978ea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7850"/>
            <a:ext cx="939552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1376" y="980728"/>
            <a:ext cx="44326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Маму любят все на свете,</a:t>
            </a:r>
            <a:br>
              <a:rPr lang="ru-RU" sz="24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Мама первый друг.</a:t>
            </a:r>
            <a:br>
              <a:rPr lang="ru-RU" sz="24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Любят мам не только дети,</a:t>
            </a:r>
            <a:br>
              <a:rPr lang="ru-RU" sz="24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Любят все вокруг.</a:t>
            </a:r>
            <a:endParaRPr lang="ru-RU" sz="2400" b="1" i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026" name="Picture 2" descr="https://printonic.ru/uploads/images/2016/04/04/img_5702bfaae746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13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AppData\Local\Temp\Rar$DRa5464.25441\IMG_20201127_101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5928" y="2852936"/>
            <a:ext cx="5158072" cy="3805786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мама\картинки\для сайта\картинки\62978ea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980728"/>
            <a:ext cx="397852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Я люблю твой звонкий смех,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Мама,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Ты на свете лучше всех,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Мама!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Двери в сказку отвори,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Мама,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Мне улыбку подари,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Мама!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88640"/>
            <a:ext cx="4891980" cy="6336704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мама\картинки\для сайта\картинки\62978ea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3718679"/>
            <a:ext cx="432336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 днем матери спешим поздравить всех,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Кого зовут прекрасным словом "мама”.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Пусть в жизни вам сопутствует успех,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Поклон вам, уважение и слава!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Пусть ваши исполняются мечты,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дарят вам улыбки дети снова.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Вы – гордость нашей доблестной страны,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Любимы будьте, счастливы, здоровы</a:t>
            </a:r>
            <a:r>
              <a:rPr lang="ru-RU" dirty="0" smtClean="0"/>
              <a:t>!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404664"/>
            <a:ext cx="294805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Вот какой нарядный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Детский сад -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Это мамин праздник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 ребят.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Мы для мамы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Песню запоем.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Мы для мамы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Пляску заведем.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Солнышко подарим маме…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183933"/>
            <a:ext cx="5192179" cy="3461091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0" name="Picture 4" descr="C:\Users\1\AppData\Local\Temp\Rar$DRa5464.31117\IMG_20201127_1008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4095051" cy="2554407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мама\картинки\для сайта\картинки\62978ea1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acer\Desktop\патриотическое воспитание\SAM_08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3068960"/>
            <a:ext cx="5112568" cy="3384376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520" y="476672"/>
            <a:ext cx="776687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Gabriola" pitchFamily="82" charset="0"/>
              </a:rPr>
              <a:t>Ты в работе, ты в творенье,</a:t>
            </a:r>
            <a:br>
              <a:rPr lang="ru-RU" sz="3200" b="1" dirty="0" smtClean="0">
                <a:solidFill>
                  <a:srgbClr val="0070C0"/>
                </a:solidFill>
                <a:latin typeface="Gabriola" pitchFamily="82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Gabriola" pitchFamily="82" charset="0"/>
              </a:rPr>
              <a:t>Ты в учебе и стремленье.</a:t>
            </a:r>
            <a:br>
              <a:rPr lang="ru-RU" sz="3200" b="1" dirty="0" smtClean="0">
                <a:solidFill>
                  <a:srgbClr val="0070C0"/>
                </a:solidFill>
                <a:latin typeface="Gabriola" pitchFamily="82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Gabriola" pitchFamily="82" charset="0"/>
              </a:rPr>
              <a:t>Ты творишь, готовишь, служишь,</a:t>
            </a:r>
            <a:br>
              <a:rPr lang="ru-RU" sz="3200" b="1" dirty="0" smtClean="0">
                <a:solidFill>
                  <a:srgbClr val="0070C0"/>
                </a:solidFill>
                <a:latin typeface="Gabriola" pitchFamily="82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Gabriola" pitchFamily="82" charset="0"/>
              </a:rPr>
              <a:t>Ты лелеешь и голубишь, Шьешь, стираешь, пишешь, моешь</a:t>
            </a:r>
            <a:br>
              <a:rPr lang="ru-RU" sz="3200" b="1" dirty="0" smtClean="0">
                <a:solidFill>
                  <a:srgbClr val="0070C0"/>
                </a:solidFill>
                <a:latin typeface="Gabriola" pitchFamily="82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Gabriola" pitchFamily="82" charset="0"/>
              </a:rPr>
              <a:t>По другому жить не можешь.</a:t>
            </a:r>
            <a:endParaRPr lang="ru-RU" sz="3200" b="1" dirty="0">
              <a:solidFill>
                <a:srgbClr val="0070C0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мама\картинки\для сайта\картинки\62978ea1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83768" y="1844824"/>
            <a:ext cx="6408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Batang" pitchFamily="18" charset="-127"/>
                <a:ea typeface="Batang" pitchFamily="18" charset="-127"/>
              </a:rPr>
              <a:t>МАМОЧКА МИЛАЯ МОЯ</a:t>
            </a:r>
            <a:endParaRPr lang="ru-RU" sz="5400" b="1" cap="none" spc="0" dirty="0">
              <a:ln/>
              <a:solidFill>
                <a:schemeClr val="accent3"/>
              </a:solidFill>
              <a:effectLst/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60648"/>
            <a:ext cx="40582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Ты - рядом, и все прекрасно: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И дождь, и холодный ветер.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Спасибо тебе, моя мама,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За то, что ты есть на свете!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768154"/>
            <a:ext cx="6696744" cy="3901206"/>
          </a:xfrm>
          <a:ln w="1905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мама\картинки\для сайта\картинки\62978ea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620688"/>
            <a:ext cx="54761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Мама и Родина очень похожи:</a:t>
            </a:r>
            <a:b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Мама – красивая, Родина – тоже!</a:t>
            </a:r>
            <a:b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Вы присмотритесь: у мамы глаза</a:t>
            </a:r>
            <a:b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Цвета такого же, как небеса.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2050" name="Picture 2" descr="https://www.maam.ru/upload/blogs/ee01abe2d75a906ad1e16820c3e59b78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4067944" cy="457315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</TotalTime>
  <Words>71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зайка</dc:creator>
  <cp:lastModifiedBy>USER</cp:lastModifiedBy>
  <cp:revision>25</cp:revision>
  <dcterms:created xsi:type="dcterms:W3CDTF">2014-11-26T17:05:03Z</dcterms:created>
  <dcterms:modified xsi:type="dcterms:W3CDTF">2020-12-04T06:11:54Z</dcterms:modified>
</cp:coreProperties>
</file>