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4" r:id="rId2"/>
    <p:sldId id="278" r:id="rId3"/>
    <p:sldId id="280" r:id="rId4"/>
    <p:sldId id="287" r:id="rId5"/>
    <p:sldId id="289" r:id="rId6"/>
    <p:sldId id="288" r:id="rId7"/>
    <p:sldId id="290" r:id="rId8"/>
    <p:sldId id="291" r:id="rId9"/>
    <p:sldId id="29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020" y="-5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http://img1.liveinternet.ru/images/attach/c/6/90/298/90298413_62889242_1282166439_46d9e5741819.pn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Рисунок 6" descr="http://img.espicture.ru/20/krasivyie-detskie-fonyi-kartinki-6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26987" y="0"/>
            <a:ext cx="75247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7" descr="http://img1.liveinternet.ru/images/attach/c/6/90/298/90298413_62889242_1282166439_46d9e5741819.png"/>
          <p:cNvPicPr>
            <a:picLocks noChangeAspect="1" noChangeArrowheads="1"/>
          </p:cNvPicPr>
          <p:nvPr/>
        </p:nvPicPr>
        <p:blipFill>
          <a:blip r:embed="rId3" r:link="rId4" cstate="screen"/>
          <a:srcRect/>
          <a:stretch>
            <a:fillRect/>
          </a:stretch>
        </p:blipFill>
        <p:spPr bwMode="auto">
          <a:xfrm>
            <a:off x="7885113" y="1989138"/>
            <a:ext cx="260350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8" descr="http://img1.liveinternet.ru/images/attach/c/6/90/298/90298413_62889242_1282166439_46d9e5741819.png"/>
          <p:cNvPicPr>
            <a:picLocks noChangeAspect="1" noChangeArrowheads="1"/>
          </p:cNvPicPr>
          <p:nvPr/>
        </p:nvPicPr>
        <p:blipFill>
          <a:blip r:embed="rId3" r:link="rId4" cstate="screen"/>
          <a:srcRect/>
          <a:stretch>
            <a:fillRect/>
          </a:stretch>
        </p:blipFill>
        <p:spPr bwMode="auto">
          <a:xfrm>
            <a:off x="5580063" y="3068638"/>
            <a:ext cx="188912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Picture 9" descr="http://img1.liveinternet.ru/images/attach/c/6/90/298/90298413_62889242_1282166439_46d9e5741819.png"/>
          <p:cNvPicPr>
            <a:picLocks noChangeAspect="1" noChangeArrowheads="1"/>
          </p:cNvPicPr>
          <p:nvPr/>
        </p:nvPicPr>
        <p:blipFill>
          <a:blip r:embed="rId3" r:link="rId4" cstate="screen"/>
          <a:srcRect/>
          <a:stretch>
            <a:fillRect/>
          </a:stretch>
        </p:blipFill>
        <p:spPr bwMode="auto">
          <a:xfrm>
            <a:off x="5795963" y="3141663"/>
            <a:ext cx="1905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0" name="Picture 10" descr="http://img1.liveinternet.ru/images/attach/c/6/90/298/90298413_62889242_1282166439_46d9e5741819.png"/>
          <p:cNvPicPr>
            <a:picLocks noChangeAspect="1" noChangeArrowheads="1"/>
          </p:cNvPicPr>
          <p:nvPr/>
        </p:nvPicPr>
        <p:blipFill>
          <a:blip r:embed="rId3" r:link="rId4" cstate="screen"/>
          <a:srcRect/>
          <a:stretch>
            <a:fillRect/>
          </a:stretch>
        </p:blipFill>
        <p:spPr bwMode="auto">
          <a:xfrm>
            <a:off x="6948488" y="2997200"/>
            <a:ext cx="260350" cy="25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1" name="Picture 11" descr="http://img1.liveinternet.ru/images/attach/c/6/90/298/90298413_62889242_1282166439_46d9e5741819.png"/>
          <p:cNvPicPr>
            <a:picLocks noChangeAspect="1" noChangeArrowheads="1"/>
          </p:cNvPicPr>
          <p:nvPr/>
        </p:nvPicPr>
        <p:blipFill>
          <a:blip r:embed="rId3" r:link="rId4" cstate="screen"/>
          <a:srcRect/>
          <a:stretch>
            <a:fillRect/>
          </a:stretch>
        </p:blipFill>
        <p:spPr bwMode="auto">
          <a:xfrm>
            <a:off x="5580063" y="3930650"/>
            <a:ext cx="1905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2" name="Picture 12" descr="http://img1.liveinternet.ru/images/attach/c/6/90/298/90298413_62889242_1282166439_46d9e5741819.png"/>
          <p:cNvPicPr>
            <a:picLocks noChangeAspect="1" noChangeArrowheads="1"/>
          </p:cNvPicPr>
          <p:nvPr/>
        </p:nvPicPr>
        <p:blipFill>
          <a:blip r:embed="rId3" r:link="rId4" cstate="screen"/>
          <a:srcRect/>
          <a:stretch>
            <a:fillRect/>
          </a:stretch>
        </p:blipFill>
        <p:spPr bwMode="auto">
          <a:xfrm>
            <a:off x="6948488" y="3860800"/>
            <a:ext cx="261937" cy="25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3" name="Picture 13" descr="http://img1.liveinternet.ru/images/attach/c/6/90/298/90298413_62889242_1282166439_46d9e5741819.png"/>
          <p:cNvPicPr>
            <a:picLocks noChangeAspect="1" noChangeArrowheads="1"/>
          </p:cNvPicPr>
          <p:nvPr/>
        </p:nvPicPr>
        <p:blipFill>
          <a:blip r:embed="rId3" r:link="rId4" cstate="screen"/>
          <a:srcRect/>
          <a:stretch>
            <a:fillRect/>
          </a:stretch>
        </p:blipFill>
        <p:spPr bwMode="auto">
          <a:xfrm>
            <a:off x="6659563" y="2852738"/>
            <a:ext cx="260350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4" name="Picture 14" descr="http://img1.liveinternet.ru/images/attach/c/6/90/298/90298413_62889242_1282166439_46d9e5741819.png"/>
          <p:cNvPicPr>
            <a:picLocks noChangeAspect="1" noChangeArrowheads="1"/>
          </p:cNvPicPr>
          <p:nvPr/>
        </p:nvPicPr>
        <p:blipFill>
          <a:blip r:embed="rId3" r:link="rId4" cstate="screen"/>
          <a:srcRect/>
          <a:stretch>
            <a:fillRect/>
          </a:stretch>
        </p:blipFill>
        <p:spPr bwMode="auto">
          <a:xfrm>
            <a:off x="8172450" y="4005263"/>
            <a:ext cx="260350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5" name="Picture 15" descr="http://img1.liveinternet.ru/images/attach/c/6/90/298/90298413_62889242_1282166439_46d9e5741819.png"/>
          <p:cNvPicPr>
            <a:picLocks noChangeAspect="1" noChangeArrowheads="1"/>
          </p:cNvPicPr>
          <p:nvPr/>
        </p:nvPicPr>
        <p:blipFill>
          <a:blip r:embed="rId3" r:link="rId4" cstate="screen"/>
          <a:srcRect/>
          <a:stretch>
            <a:fillRect/>
          </a:stretch>
        </p:blipFill>
        <p:spPr bwMode="auto">
          <a:xfrm>
            <a:off x="8459788" y="3933825"/>
            <a:ext cx="261937" cy="25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6" name="Picture 16" descr="http://img1.liveinternet.ru/images/attach/c/6/90/298/90298413_62889242_1282166439_46d9e5741819.png"/>
          <p:cNvPicPr>
            <a:picLocks noChangeAspect="1" noChangeArrowheads="1"/>
          </p:cNvPicPr>
          <p:nvPr/>
        </p:nvPicPr>
        <p:blipFill>
          <a:blip r:embed="rId3" r:link="rId4" cstate="screen"/>
          <a:srcRect/>
          <a:stretch>
            <a:fillRect/>
          </a:stretch>
        </p:blipFill>
        <p:spPr bwMode="auto">
          <a:xfrm>
            <a:off x="5435600" y="3141663"/>
            <a:ext cx="188913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7" name="Picture 17" descr="http://img1.liveinternet.ru/images/attach/c/6/90/298/90298413_62889242_1282166439_46d9e5741819.png"/>
          <p:cNvPicPr>
            <a:picLocks noChangeAspect="1" noChangeArrowheads="1"/>
          </p:cNvPicPr>
          <p:nvPr/>
        </p:nvPicPr>
        <p:blipFill>
          <a:blip r:embed="rId3" r:link="rId4" cstate="screen"/>
          <a:srcRect/>
          <a:stretch>
            <a:fillRect/>
          </a:stretch>
        </p:blipFill>
        <p:spPr bwMode="auto">
          <a:xfrm>
            <a:off x="8532813" y="3716338"/>
            <a:ext cx="261937" cy="25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8" name="Picture 18" descr="http://img1.liveinternet.ru/images/attach/c/6/90/298/90298413_62889242_1282166439_46d9e5741819.png"/>
          <p:cNvPicPr>
            <a:picLocks noChangeAspect="1" noChangeArrowheads="1"/>
          </p:cNvPicPr>
          <p:nvPr/>
        </p:nvPicPr>
        <p:blipFill>
          <a:blip r:embed="rId3" r:link="rId4" cstate="screen"/>
          <a:srcRect/>
          <a:stretch>
            <a:fillRect/>
          </a:stretch>
        </p:blipFill>
        <p:spPr bwMode="auto">
          <a:xfrm>
            <a:off x="7235825" y="3789363"/>
            <a:ext cx="261938" cy="25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9" name="Picture 19" descr="http://img1.liveinternet.ru/images/attach/c/6/90/298/90298413_62889242_1282166439_46d9e5741819.png"/>
          <p:cNvPicPr>
            <a:picLocks noChangeAspect="1" noChangeArrowheads="1"/>
          </p:cNvPicPr>
          <p:nvPr/>
        </p:nvPicPr>
        <p:blipFill>
          <a:blip r:embed="rId3" r:link="rId4" cstate="screen"/>
          <a:srcRect/>
          <a:stretch>
            <a:fillRect/>
          </a:stretch>
        </p:blipFill>
        <p:spPr bwMode="auto">
          <a:xfrm>
            <a:off x="6227763" y="4076700"/>
            <a:ext cx="1905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0" name="Picture 20" descr="http://img1.liveinternet.ru/images/attach/c/6/90/298/90298413_62889242_1282166439_46d9e5741819.png"/>
          <p:cNvPicPr>
            <a:picLocks noChangeAspect="1" noChangeArrowheads="1"/>
          </p:cNvPicPr>
          <p:nvPr/>
        </p:nvPicPr>
        <p:blipFill>
          <a:blip r:embed="rId3" r:link="rId4" cstate="screen"/>
          <a:srcRect/>
          <a:stretch>
            <a:fillRect/>
          </a:stretch>
        </p:blipFill>
        <p:spPr bwMode="auto">
          <a:xfrm>
            <a:off x="4716463" y="3284538"/>
            <a:ext cx="1905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1" name="Picture 21" descr="http://img1.liveinternet.ru/images/attach/c/6/90/298/90298413_62889242_1282166439_46d9e5741819.png"/>
          <p:cNvPicPr>
            <a:picLocks noChangeAspect="1" noChangeArrowheads="1"/>
          </p:cNvPicPr>
          <p:nvPr/>
        </p:nvPicPr>
        <p:blipFill>
          <a:blip r:embed="rId3" r:link="rId4" cstate="screen"/>
          <a:srcRect/>
          <a:stretch>
            <a:fillRect/>
          </a:stretch>
        </p:blipFill>
        <p:spPr bwMode="auto">
          <a:xfrm>
            <a:off x="5292725" y="3716338"/>
            <a:ext cx="188913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2" name="Picture 22" descr="http://img1.liveinternet.ru/images/attach/c/6/90/298/90298413_62889242_1282166439_46d9e5741819.png"/>
          <p:cNvPicPr>
            <a:picLocks noChangeAspect="1" noChangeArrowheads="1"/>
          </p:cNvPicPr>
          <p:nvPr/>
        </p:nvPicPr>
        <p:blipFill>
          <a:blip r:embed="rId3" r:link="rId4" cstate="screen"/>
          <a:srcRect/>
          <a:stretch>
            <a:fillRect/>
          </a:stretch>
        </p:blipFill>
        <p:spPr bwMode="auto">
          <a:xfrm>
            <a:off x="4932363" y="3573463"/>
            <a:ext cx="1905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3" name="Picture 23" descr="http://img1.liveinternet.ru/images/attach/c/6/90/298/90298413_62889242_1282166439_46d9e5741819.png"/>
          <p:cNvPicPr>
            <a:picLocks noChangeAspect="1" noChangeArrowheads="1"/>
          </p:cNvPicPr>
          <p:nvPr/>
        </p:nvPicPr>
        <p:blipFill>
          <a:blip r:embed="rId3" r:link="rId4" cstate="screen"/>
          <a:srcRect/>
          <a:stretch>
            <a:fillRect/>
          </a:stretch>
        </p:blipFill>
        <p:spPr bwMode="auto">
          <a:xfrm>
            <a:off x="8532813" y="3573463"/>
            <a:ext cx="261937" cy="25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4" name="Picture 24" descr="http://img1.liveinternet.ru/images/attach/c/6/90/298/90298413_62889242_1282166439_46d9e5741819.png"/>
          <p:cNvPicPr>
            <a:picLocks noChangeAspect="1" noChangeArrowheads="1"/>
          </p:cNvPicPr>
          <p:nvPr/>
        </p:nvPicPr>
        <p:blipFill>
          <a:blip r:embed="rId3" r:link="rId4" cstate="screen"/>
          <a:srcRect/>
          <a:stretch>
            <a:fillRect/>
          </a:stretch>
        </p:blipFill>
        <p:spPr bwMode="auto">
          <a:xfrm>
            <a:off x="8604250" y="4149725"/>
            <a:ext cx="188913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5" name="Picture 25" descr="http://img1.liveinternet.ru/images/attach/c/6/90/298/90298413_62889242_1282166439_46d9e5741819.png"/>
          <p:cNvPicPr>
            <a:picLocks noChangeAspect="1" noChangeArrowheads="1"/>
          </p:cNvPicPr>
          <p:nvPr/>
        </p:nvPicPr>
        <p:blipFill>
          <a:blip r:embed="rId3" r:link="rId4" cstate="screen"/>
          <a:srcRect/>
          <a:stretch>
            <a:fillRect/>
          </a:stretch>
        </p:blipFill>
        <p:spPr bwMode="auto">
          <a:xfrm>
            <a:off x="6732588" y="4076700"/>
            <a:ext cx="1905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6" name="Picture 26" descr="http://img1.liveinternet.ru/images/attach/c/6/90/298/90298413_62889242_1282166439_46d9e5741819.png"/>
          <p:cNvPicPr>
            <a:picLocks noChangeAspect="1" noChangeArrowheads="1"/>
          </p:cNvPicPr>
          <p:nvPr/>
        </p:nvPicPr>
        <p:blipFill>
          <a:blip r:embed="rId3" r:link="rId4" cstate="screen"/>
          <a:srcRect/>
          <a:stretch>
            <a:fillRect/>
          </a:stretch>
        </p:blipFill>
        <p:spPr bwMode="auto">
          <a:xfrm>
            <a:off x="8388350" y="4221163"/>
            <a:ext cx="190500" cy="18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7" name="Picture 27" descr="http://img1.liveinternet.ru/images/attach/c/6/90/298/90298413_62889242_1282166439_46d9e5741819.png"/>
          <p:cNvPicPr>
            <a:picLocks noChangeAspect="1" noChangeArrowheads="1"/>
          </p:cNvPicPr>
          <p:nvPr/>
        </p:nvPicPr>
        <p:blipFill>
          <a:blip r:embed="rId3" r:link="rId4" cstate="screen"/>
          <a:srcRect/>
          <a:stretch>
            <a:fillRect/>
          </a:stretch>
        </p:blipFill>
        <p:spPr bwMode="auto">
          <a:xfrm>
            <a:off x="8316913" y="3789363"/>
            <a:ext cx="190500" cy="18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8" name="Picture 28" descr="http://img1.liveinternet.ru/images/attach/c/6/90/298/90298413_62889242_1282166439_46d9e5741819.png"/>
          <p:cNvPicPr>
            <a:picLocks noChangeAspect="1" noChangeArrowheads="1"/>
          </p:cNvPicPr>
          <p:nvPr/>
        </p:nvPicPr>
        <p:blipFill>
          <a:blip r:embed="rId3" r:link="rId4" cstate="screen"/>
          <a:srcRect/>
          <a:stretch>
            <a:fillRect/>
          </a:stretch>
        </p:blipFill>
        <p:spPr bwMode="auto">
          <a:xfrm>
            <a:off x="6804025" y="2133600"/>
            <a:ext cx="188913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9" name="Picture 29" descr="http://img1.liveinternet.ru/images/attach/c/6/90/298/90298413_62889242_1282166439_46d9e5741819.png"/>
          <p:cNvPicPr>
            <a:picLocks noChangeAspect="1" noChangeArrowheads="1"/>
          </p:cNvPicPr>
          <p:nvPr/>
        </p:nvPicPr>
        <p:blipFill>
          <a:blip r:embed="rId3" r:link="rId4" cstate="screen"/>
          <a:srcRect/>
          <a:stretch>
            <a:fillRect/>
          </a:stretch>
        </p:blipFill>
        <p:spPr bwMode="auto">
          <a:xfrm>
            <a:off x="6804025" y="3860800"/>
            <a:ext cx="188913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0" name="WordArt 30"/>
          <p:cNvSpPr>
            <a:spLocks noChangeArrowheads="1" noChangeShapeType="1" noTextEdit="1"/>
          </p:cNvSpPr>
          <p:nvPr/>
        </p:nvSpPr>
        <p:spPr bwMode="auto">
          <a:xfrm>
            <a:off x="3635375" y="260350"/>
            <a:ext cx="4981575" cy="762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Impact"/>
              </a:rPr>
              <a:t>МАДОУ ЦРР-детский </a:t>
            </a:r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Impact"/>
              </a:rPr>
              <a:t>сад </a:t>
            </a:r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Impact"/>
              </a:rPr>
              <a:t>№7</a:t>
            </a:r>
            <a:endParaRPr lang="ru-RU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66"/>
              </a:solidFill>
              <a:latin typeface="Impact"/>
            </a:endParaRPr>
          </a:p>
        </p:txBody>
      </p:sp>
      <p:sp>
        <p:nvSpPr>
          <p:cNvPr id="10271" name="WordArt 31"/>
          <p:cNvSpPr>
            <a:spLocks noChangeArrowheads="1" noChangeShapeType="1" noTextEdit="1"/>
          </p:cNvSpPr>
          <p:nvPr/>
        </p:nvSpPr>
        <p:spPr bwMode="auto">
          <a:xfrm>
            <a:off x="4859338" y="4437063"/>
            <a:ext cx="4033837" cy="1008062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r>
              <a:rPr lang="ru-RU" sz="3600" kern="10" spc="-360" dirty="0" smtClean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FF0066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«С Днем Матери!</a:t>
            </a:r>
            <a:endParaRPr lang="ru-RU" sz="3600" kern="10" spc="-360" dirty="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FF0066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Impact"/>
            </a:endParaRPr>
          </a:p>
        </p:txBody>
      </p:sp>
      <p:pic>
        <p:nvPicPr>
          <p:cNvPr id="10275" name="Picture 35" descr="329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419475" y="5300663"/>
            <a:ext cx="1822450" cy="1557337"/>
          </a:xfrm>
          <a:prstGeom prst="rect">
            <a:avLst/>
          </a:prstGeom>
          <a:noFill/>
        </p:spPr>
      </p:pic>
      <p:pic>
        <p:nvPicPr>
          <p:cNvPr id="10276" name="Picture 36" descr="329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011863" y="5300663"/>
            <a:ext cx="1822450" cy="1557337"/>
          </a:xfrm>
          <a:prstGeom prst="rect">
            <a:avLst/>
          </a:prstGeom>
          <a:noFill/>
        </p:spPr>
      </p:pic>
      <p:pic>
        <p:nvPicPr>
          <p:cNvPr id="10277" name="Picture 37" descr="329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787900" y="5300663"/>
            <a:ext cx="1822450" cy="1557337"/>
          </a:xfrm>
          <a:prstGeom prst="rect">
            <a:avLst/>
          </a:prstGeom>
          <a:noFill/>
        </p:spPr>
      </p:pic>
      <p:pic>
        <p:nvPicPr>
          <p:cNvPr id="10278" name="Picture 38" descr="329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321550" y="5300663"/>
            <a:ext cx="1822450" cy="1557337"/>
          </a:xfrm>
          <a:prstGeom prst="rect">
            <a:avLst/>
          </a:prstGeom>
          <a:noFill/>
        </p:spPr>
      </p:pic>
      <p:pic>
        <p:nvPicPr>
          <p:cNvPr id="10279" name="Picture 39" descr="329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5300663"/>
            <a:ext cx="1822450" cy="1557337"/>
          </a:xfrm>
          <a:prstGeom prst="rect">
            <a:avLst/>
          </a:prstGeom>
          <a:noFill/>
        </p:spPr>
      </p:pic>
      <p:pic>
        <p:nvPicPr>
          <p:cNvPr id="10280" name="Picture 40" descr="B_Fly11"/>
          <p:cNvPicPr>
            <a:picLocks noChangeAspect="1" noChangeArrowheads="1" noCrop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0825" y="3429000"/>
            <a:ext cx="1552575" cy="141922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cer\Desktop\мама\картинки\для сайта\картинки\62978ea16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9485" y="0"/>
            <a:ext cx="9080737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95536" y="5373216"/>
            <a:ext cx="37416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одготовили воспитатели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Костюнина О.И.,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Борисычева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Е.В.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229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acer\Desktop\мама\картинки\для сайта\картинки\62978ea16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851920" y="4725144"/>
            <a:ext cx="4780091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Мама - первое слово ребенка,</a:t>
            </a:r>
            <a:b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Мама - первые в жизни шаги,</a:t>
            </a:r>
            <a:b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Мама - самое в мире святое, </a:t>
            </a:r>
            <a:b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Маму, Маму свою береги!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acer\Desktop\мама\картинки\для сайта\картинки\62978ea16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-17850"/>
            <a:ext cx="939552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711376" y="980728"/>
            <a:ext cx="443262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  <a:t>Маму любят все на свете,</a:t>
            </a:r>
            <a:br>
              <a:rPr lang="ru-RU" sz="2400" b="1" i="1" dirty="0" smtClean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</a:br>
            <a:r>
              <a:rPr lang="ru-RU" sz="2400" b="1" i="1" dirty="0" smtClean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  <a:t>Мама первый друг.</a:t>
            </a:r>
            <a:br>
              <a:rPr lang="ru-RU" sz="2400" b="1" i="1" dirty="0" smtClean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</a:br>
            <a:r>
              <a:rPr lang="ru-RU" sz="2400" b="1" i="1" dirty="0" smtClean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  <a:t>Любят мам не только дети,</a:t>
            </a:r>
            <a:br>
              <a:rPr lang="ru-RU" sz="2400" b="1" i="1" dirty="0" smtClean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</a:br>
            <a:r>
              <a:rPr lang="ru-RU" sz="2400" b="1" i="1" dirty="0" smtClean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  <a:t>Любят все вокруг.</a:t>
            </a:r>
            <a:endParaRPr lang="ru-RU" sz="2400" b="1" i="1" dirty="0">
              <a:solidFill>
                <a:srgbClr val="0070C0"/>
              </a:solidFill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1026" name="Picture 2" descr="https://printonic.ru/uploads/images/2016/04/04/img_5702bfaae746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1137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AppData\Local\Temp\Rar$DRa5464.25441\IMG_20201127_1011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85928" y="2852936"/>
            <a:ext cx="5158072" cy="3805786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acer\Desktop\мама\картинки\для сайта\картинки\62978ea16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79512" y="980728"/>
            <a:ext cx="3978525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Я люблю твой звонкий смех,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Мама,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Ты на свете лучше всех,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Мама!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Двери в сказку отвори,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Мама,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Мне улыбку подари,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Мама!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7944" y="188640"/>
            <a:ext cx="4891980" cy="6336704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acer\Desktop\мама\картинки\для сайта\картинки\62978ea16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51520" y="3718679"/>
            <a:ext cx="4323363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С днем матери спешим поздравить всех,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Кого зовут прекрасным словом "мама”.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Пусть в жизни вам сопутствует успех,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Поклон вам, уважение и слава!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Пусть ваши исполняются мечты,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И дарят вам улыбки дети снова.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Вы – гордость нашей доблестной страны,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Любимы будьте, счастливы, здоровы</a:t>
            </a:r>
            <a:r>
              <a:rPr lang="ru-RU" dirty="0" smtClean="0"/>
              <a:t>!</a:t>
            </a:r>
            <a:br>
              <a:rPr lang="ru-RU" dirty="0" smtClean="0"/>
            </a:br>
            <a:endParaRPr lang="ru-RU" dirty="0" smtClean="0"/>
          </a:p>
          <a:p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36096" y="404664"/>
            <a:ext cx="2948051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Вот какой нарядный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Детский сад -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Это мамин праздник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У ребят.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Мы для мамы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Песню запоем.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Мы для мамы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Пляску заведем.</a:t>
            </a:r>
          </a:p>
          <a:p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Солнышко подарим маме…</a:t>
            </a:r>
            <a:endParaRPr lang="ru-RU" b="1" dirty="0">
              <a:solidFill>
                <a:srgbClr val="C00000"/>
              </a:solidFill>
            </a:endParaRPr>
          </a:p>
          <a:p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19" y="183933"/>
            <a:ext cx="5192179" cy="3461091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pic>
        <p:nvPicPr>
          <p:cNvPr id="10" name="Picture 4" descr="C:\Users\1\AppData\Local\Temp\Rar$DRa5464.31117\IMG_20201127_1008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933056"/>
            <a:ext cx="4095051" cy="2554407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acer\Desktop\мама\картинки\для сайта\картинки\62978ea16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8" name="Picture 4" descr="C:\Users\acer\Desktop\патриотическое воспитание\SAM_082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707904" y="3068960"/>
            <a:ext cx="5112568" cy="3384376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51520" y="476672"/>
            <a:ext cx="7766870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Gabriola" pitchFamily="82" charset="0"/>
              </a:rPr>
              <a:t>Ты в работе, ты в творенье,</a:t>
            </a:r>
            <a:br>
              <a:rPr lang="ru-RU" sz="3200" b="1" dirty="0" smtClean="0">
                <a:solidFill>
                  <a:srgbClr val="0070C0"/>
                </a:solidFill>
                <a:latin typeface="Gabriola" pitchFamily="82" charset="0"/>
              </a:rPr>
            </a:br>
            <a:r>
              <a:rPr lang="ru-RU" sz="3200" b="1" dirty="0" smtClean="0">
                <a:solidFill>
                  <a:srgbClr val="0070C0"/>
                </a:solidFill>
                <a:latin typeface="Gabriola" pitchFamily="82" charset="0"/>
              </a:rPr>
              <a:t>Ты в учебе и стремленье.</a:t>
            </a:r>
            <a:br>
              <a:rPr lang="ru-RU" sz="3200" b="1" dirty="0" smtClean="0">
                <a:solidFill>
                  <a:srgbClr val="0070C0"/>
                </a:solidFill>
                <a:latin typeface="Gabriola" pitchFamily="82" charset="0"/>
              </a:rPr>
            </a:br>
            <a:r>
              <a:rPr lang="ru-RU" sz="3200" b="1" dirty="0" smtClean="0">
                <a:solidFill>
                  <a:srgbClr val="0070C0"/>
                </a:solidFill>
                <a:latin typeface="Gabriola" pitchFamily="82" charset="0"/>
              </a:rPr>
              <a:t>Ты творишь, готовишь, служишь,</a:t>
            </a:r>
            <a:br>
              <a:rPr lang="ru-RU" sz="3200" b="1" dirty="0" smtClean="0">
                <a:solidFill>
                  <a:srgbClr val="0070C0"/>
                </a:solidFill>
                <a:latin typeface="Gabriola" pitchFamily="82" charset="0"/>
              </a:rPr>
            </a:br>
            <a:r>
              <a:rPr lang="ru-RU" sz="3200" b="1" dirty="0" smtClean="0">
                <a:solidFill>
                  <a:srgbClr val="0070C0"/>
                </a:solidFill>
                <a:latin typeface="Gabriola" pitchFamily="82" charset="0"/>
              </a:rPr>
              <a:t>Ты лелеешь и голубишь, Шьешь, стираешь, пишешь, моешь</a:t>
            </a:r>
            <a:br>
              <a:rPr lang="ru-RU" sz="3200" b="1" dirty="0" smtClean="0">
                <a:solidFill>
                  <a:srgbClr val="0070C0"/>
                </a:solidFill>
                <a:latin typeface="Gabriola" pitchFamily="82" charset="0"/>
              </a:rPr>
            </a:br>
            <a:r>
              <a:rPr lang="ru-RU" sz="3200" b="1" dirty="0" smtClean="0">
                <a:solidFill>
                  <a:srgbClr val="0070C0"/>
                </a:solidFill>
                <a:latin typeface="Gabriola" pitchFamily="82" charset="0"/>
              </a:rPr>
              <a:t>По другому жить не можешь.</a:t>
            </a:r>
            <a:endParaRPr lang="ru-RU" sz="3200" b="1" dirty="0">
              <a:solidFill>
                <a:srgbClr val="0070C0"/>
              </a:solidFill>
              <a:latin typeface="Gabriola" pitchFamily="82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acer\Desktop\мама\картинки\для сайта\картинки\62978ea16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tretch>
            <a:fillRect/>
          </a:stretch>
        </p:blipFill>
        <p:spPr bwMode="auto">
          <a:xfrm>
            <a:off x="0" y="0"/>
            <a:ext cx="9324528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483768" y="1844824"/>
            <a:ext cx="6408712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">
              <a:avLst/>
            </a:prstTxWarp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  <a:latin typeface="Batang" pitchFamily="18" charset="-127"/>
                <a:ea typeface="Batang" pitchFamily="18" charset="-127"/>
              </a:rPr>
              <a:t>МАМОЧКА МИЛАЯ МОЯ</a:t>
            </a:r>
            <a:endParaRPr lang="ru-RU" sz="5400" b="1" cap="none" spc="0" dirty="0">
              <a:ln/>
              <a:solidFill>
                <a:schemeClr val="accent3"/>
              </a:solidFill>
              <a:effectLst/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260648"/>
            <a:ext cx="405829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Ты - рядом, и все прекрасно:</a:t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>И дождь, и холодный ветер.</a:t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>Спасибо тебе, моя мама,</a:t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>За то, что ты есть на свете!</a:t>
            </a: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7664" y="2768154"/>
            <a:ext cx="6696744" cy="3901206"/>
          </a:xfrm>
          <a:ln w="19050">
            <a:solidFill>
              <a:srgbClr val="002060"/>
            </a:solidFill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acer\Desktop\мама\картинки\для сайта\картинки\62978ea16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79512" y="620688"/>
            <a:ext cx="547611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</a:rPr>
              <a:t>Мама и Родина очень похожи:</a:t>
            </a:r>
            <a:br>
              <a:rPr lang="ru-RU" sz="2800" b="1" dirty="0" smtClean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</a:rPr>
            </a:br>
            <a:r>
              <a:rPr lang="ru-RU" sz="2800" b="1" dirty="0" smtClean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</a:rPr>
              <a:t>Мама – красивая, Родина – тоже!</a:t>
            </a:r>
            <a:br>
              <a:rPr lang="ru-RU" sz="2800" b="1" dirty="0" smtClean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</a:rPr>
            </a:br>
            <a:r>
              <a:rPr lang="ru-RU" sz="2800" b="1" dirty="0" smtClean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</a:rPr>
              <a:t>Вы присмотритесь: у мамы глаза</a:t>
            </a:r>
            <a:br>
              <a:rPr lang="ru-RU" sz="2800" b="1" dirty="0" smtClean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</a:rPr>
            </a:br>
            <a:r>
              <a:rPr lang="ru-RU" sz="2800" b="1" dirty="0" smtClean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</a:rPr>
              <a:t>Цвета такого же, как небеса.</a:t>
            </a:r>
            <a:endParaRPr lang="ru-RU" sz="2800" dirty="0">
              <a:ln>
                <a:solidFill>
                  <a:srgbClr val="002060"/>
                </a:solidFill>
              </a:ln>
              <a:solidFill>
                <a:srgbClr val="0070C0"/>
              </a:solidFill>
            </a:endParaRPr>
          </a:p>
        </p:txBody>
      </p:sp>
      <p:pic>
        <p:nvPicPr>
          <p:cNvPr id="2050" name="Picture 2" descr="https://www.maam.ru/upload/blogs/ee01abe2d75a906ad1e16820c3e59b78.jp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060848"/>
            <a:ext cx="4067944" cy="4573150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192</TotalTime>
  <Words>71</Words>
  <Application>Microsoft Office PowerPoint</Application>
  <PresentationFormat>Экран (4:3)</PresentationFormat>
  <Paragraphs>17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зайка</dc:creator>
  <cp:lastModifiedBy>USER</cp:lastModifiedBy>
  <cp:revision>25</cp:revision>
  <dcterms:created xsi:type="dcterms:W3CDTF">2014-11-26T17:05:03Z</dcterms:created>
  <dcterms:modified xsi:type="dcterms:W3CDTF">2020-12-04T06:11:54Z</dcterms:modified>
</cp:coreProperties>
</file>