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6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59342-F95F-4013-8A07-2AA6F63A4B63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DD72F-88BD-4962-BED4-20207E48263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рофилактика травматизм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7625"/>
            <a:ext cx="6400800" cy="904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2020-06-25T07:47:23Z</dcterms:created>
  <dcterms:modified xsi:type="dcterms:W3CDTF">2020-06-25T07:49:50Z</dcterms:modified>
</cp:coreProperties>
</file>