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3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4FC15-8E85-46E7-9A95-86B8C171DE5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C8040-C112-4A8C-8715-18E516105D1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ОГБУЗ Сафоновская ЦРБ - Детский травматизм. Памятк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2020-06-25T08:35:53Z</dcterms:created>
  <dcterms:modified xsi:type="dcterms:W3CDTF">2020-06-25T08:37:13Z</dcterms:modified>
</cp:coreProperties>
</file>