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5" r:id="rId6"/>
    <p:sldId id="263" r:id="rId7"/>
    <p:sldId id="262" r:id="rId8"/>
    <p:sldId id="267" r:id="rId9"/>
    <p:sldId id="266" r:id="rId10"/>
    <p:sldId id="261" r:id="rId11"/>
    <p:sldId id="264" r:id="rId12"/>
    <p:sldId id="271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95B9-1595-4DEE-8D93-B18FFCF2638B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916-F57B-4B88-9822-CDBE378B1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95B9-1595-4DEE-8D93-B18FFCF2638B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916-F57B-4B88-9822-CDBE378B1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95B9-1595-4DEE-8D93-B18FFCF2638B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916-F57B-4B88-9822-CDBE378B1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95B9-1595-4DEE-8D93-B18FFCF2638B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916-F57B-4B88-9822-CDBE378B1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95B9-1595-4DEE-8D93-B18FFCF2638B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916-F57B-4B88-9822-CDBE378B1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95B9-1595-4DEE-8D93-B18FFCF2638B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916-F57B-4B88-9822-CDBE378B1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95B9-1595-4DEE-8D93-B18FFCF2638B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916-F57B-4B88-9822-CDBE378B1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95B9-1595-4DEE-8D93-B18FFCF2638B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916-F57B-4B88-9822-CDBE378B1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95B9-1595-4DEE-8D93-B18FFCF2638B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916-F57B-4B88-9822-CDBE378B1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95B9-1595-4DEE-8D93-B18FFCF2638B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916-F57B-4B88-9822-CDBE378B1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95B9-1595-4DEE-8D93-B18FFCF2638B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916-F57B-4B88-9822-CDBE378B1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795B9-1595-4DEE-8D93-B18FFCF2638B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D5916-F57B-4B88-9822-CDBE378B17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79712" y="177281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МУНИЦИПАЛЬНОЕ АВТОНОМНОЕ ДОШКОЛЬНОЕ ОБРАЗОВАТЕЛЬНОЕ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УЧРЕЖДЕНИЕ ЦЕНТР РАЗВИТИЯ РЕБЕНКА-ДЕТСКИЙ САД № 7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564904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Артикуляционная 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гимнастика 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290" name="Picture 2" descr="https://im0-tub-ru.yandex.net/i?id=a160914ffb4112002b6fa11b113a677f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1124744"/>
            <a:ext cx="5904656" cy="225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«КИСКА СЕРДИТСЯ»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Улыбнуться, открыть рот. Кончиком языка упереться в нижние зубы. На счет «раз»- выгнуть язык горкой, упираясь кончиком языка в нижние зубы. На счет «два» вернуться в исходное положение. Кончик языка при этом не должен отрываться от нижних зубов, рот не закрывается.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s://ped-kopilka.ru/upload/blogs2/2016/7/41248_f7c0a7294c4b588225f6e7f66b2b8e01.jpg.jpg"/>
          <p:cNvPicPr>
            <a:picLocks noChangeAspect="1" noChangeArrowheads="1"/>
          </p:cNvPicPr>
          <p:nvPr/>
        </p:nvPicPr>
        <p:blipFill>
          <a:blip r:embed="rId3" cstate="print"/>
          <a:srcRect l="1204" t="45059" r="1288" b="3207"/>
          <a:stretch>
            <a:fillRect/>
          </a:stretch>
        </p:blipFill>
        <p:spPr bwMode="auto">
          <a:xfrm>
            <a:off x="2267744" y="3356992"/>
            <a:ext cx="6408712" cy="33123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771800" y="1340768"/>
            <a:ext cx="59766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«ЧАШЕЧКА»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s://ds04.infourok.ru/uploads/ex/0bc7/00105f76-4f1b0eaa/img16.jpg"/>
          <p:cNvPicPr>
            <a:picLocks noChangeAspect="1" noChangeArrowheads="1"/>
          </p:cNvPicPr>
          <p:nvPr/>
        </p:nvPicPr>
        <p:blipFill>
          <a:blip r:embed="rId3" cstate="print"/>
          <a:srcRect l="1286" t="20576" b="3980"/>
          <a:stretch>
            <a:fillRect/>
          </a:stretch>
        </p:blipFill>
        <p:spPr bwMode="auto">
          <a:xfrm>
            <a:off x="2195736" y="2564904"/>
            <a:ext cx="6406839" cy="36724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5602" name="Picture 2" descr="https://ds04.infourok.ru/uploads/ex/0ee3/000eb4e2-5d97e247/img15.jpg"/>
          <p:cNvPicPr>
            <a:picLocks noChangeAspect="1" noChangeArrowheads="1"/>
          </p:cNvPicPr>
          <p:nvPr/>
        </p:nvPicPr>
        <p:blipFill>
          <a:blip r:embed="rId3" cstate="print"/>
          <a:srcRect t="13280"/>
          <a:stretch>
            <a:fillRect/>
          </a:stretch>
        </p:blipFill>
        <p:spPr bwMode="auto">
          <a:xfrm>
            <a:off x="2267744" y="2420888"/>
            <a:ext cx="6408712" cy="37616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79912" y="119675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Лошадка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1340769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«ГРИБОК»</a:t>
            </a:r>
          </a:p>
        </p:txBody>
      </p:sp>
      <p:pic>
        <p:nvPicPr>
          <p:cNvPr id="26626" name="Picture 2" descr="https://im0-tub-ru.yandex.net/i?id=0baef5bbd08f9875502d425b92504e12-l&amp;n=13"/>
          <p:cNvPicPr>
            <a:picLocks noChangeAspect="1" noChangeArrowheads="1"/>
          </p:cNvPicPr>
          <p:nvPr/>
        </p:nvPicPr>
        <p:blipFill>
          <a:blip r:embed="rId3" cstate="print"/>
          <a:srcRect l="1183" t="15290"/>
          <a:stretch>
            <a:fillRect/>
          </a:stretch>
        </p:blipFill>
        <p:spPr bwMode="auto">
          <a:xfrm>
            <a:off x="2555776" y="2276872"/>
            <a:ext cx="6013163" cy="3861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8674" name="Picture 2" descr="https://ds03.infourok.ru/uploads/ex/0956/000266cd-5a4ae087/img6.jpg"/>
          <p:cNvPicPr>
            <a:picLocks noChangeAspect="1" noChangeArrowheads="1"/>
          </p:cNvPicPr>
          <p:nvPr/>
        </p:nvPicPr>
        <p:blipFill>
          <a:blip r:embed="rId3" cstate="print"/>
          <a:srcRect t="15792"/>
          <a:stretch>
            <a:fillRect/>
          </a:stretch>
        </p:blipFill>
        <p:spPr bwMode="auto">
          <a:xfrm>
            <a:off x="2411760" y="2348880"/>
            <a:ext cx="6151538" cy="38395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23928" y="141277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Гармошка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91680" y="2996952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Желаем успехов в работе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119675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УПРАЖНЕНИЯ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</a:rPr>
              <a:t>Улыбочка»- «Трубочка»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s://ds03.infourok.ru/uploads/ex/0f7d/0000abbc-3900b8d6/img3.jpg"/>
          <p:cNvPicPr>
            <a:picLocks noChangeAspect="1" noChangeArrowheads="1"/>
          </p:cNvPicPr>
          <p:nvPr/>
        </p:nvPicPr>
        <p:blipFill>
          <a:blip r:embed="rId3" cstate="print"/>
          <a:srcRect l="5058" t="25286" r="5177" b="17399"/>
          <a:stretch>
            <a:fillRect/>
          </a:stretch>
        </p:blipFill>
        <p:spPr bwMode="auto">
          <a:xfrm>
            <a:off x="2627784" y="2492896"/>
            <a:ext cx="5112568" cy="2448272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051720" y="5301208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1.Улыбнуться, с напряжением обнажив сомкнутые зубы.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2.Губы и зубы сомкнуты. С напряжением вытянуть губы вперед трубочкой. Удерживать их в таком положении на счет до пяти.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1340768"/>
            <a:ext cx="66967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«ФУТБОЛ»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Рот закрыть, кончик языка с напряжением упирать то в одну, то в другую щёку так, чтобы под щекой надувались «мячики».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s://fs.znanio.ru/methodology/images/b0/6c/b06cfea78cf3fa6633287e159e0aab20bce8ecd1.jpg"/>
          <p:cNvPicPr>
            <a:picLocks noChangeAspect="1" noChangeArrowheads="1"/>
          </p:cNvPicPr>
          <p:nvPr/>
        </p:nvPicPr>
        <p:blipFill>
          <a:blip r:embed="rId3" cstate="print"/>
          <a:srcRect t="30573"/>
          <a:stretch>
            <a:fillRect/>
          </a:stretch>
        </p:blipFill>
        <p:spPr bwMode="auto">
          <a:xfrm>
            <a:off x="2267744" y="2780928"/>
            <a:ext cx="6264696" cy="3600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95736" y="1700808"/>
            <a:ext cx="6480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«ЧАСИКИ» 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4" name="Picture 4" descr="https://logoznanie.ru/images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348880"/>
            <a:ext cx="6408712" cy="41458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771800" y="1556792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«КАЧЕЛИ»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https://ds04.infourok.ru/uploads/ex/0bc7/00105f76-4f1b0eaa/img12.jpg"/>
          <p:cNvPicPr>
            <a:picLocks noChangeAspect="1" noChangeArrowheads="1"/>
          </p:cNvPicPr>
          <p:nvPr/>
        </p:nvPicPr>
        <p:blipFill>
          <a:blip r:embed="rId3" cstate="print"/>
          <a:srcRect l="-1490" t="17885"/>
          <a:stretch>
            <a:fillRect/>
          </a:stretch>
        </p:blipFill>
        <p:spPr bwMode="auto">
          <a:xfrm>
            <a:off x="2123728" y="2420888"/>
            <a:ext cx="6446042" cy="41764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1484784"/>
            <a:ext cx="5616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«ЧИСТИМ ЗУБКИ»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s://avatars.mds.yandex.net/get-zen_doc/59126/pub_59de5b5748c85e7a747d45d9_59de64a38139ba5763ef27b5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6480720" cy="39604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627784" y="1556792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«ВКУСНОЕ ВАРЕНЬЕ» </a:t>
            </a:r>
          </a:p>
        </p:txBody>
      </p:sp>
      <p:pic>
        <p:nvPicPr>
          <p:cNvPr id="23554" name="Picture 2" descr="https://fsd.kopilkaurokov.ru/up/html/2018/08/11/k_5b6e7607130be/475725_7.jpeg"/>
          <p:cNvPicPr>
            <a:picLocks noChangeAspect="1" noChangeArrowheads="1"/>
          </p:cNvPicPr>
          <p:nvPr/>
        </p:nvPicPr>
        <p:blipFill>
          <a:blip r:embed="rId3" cstate="print"/>
          <a:srcRect t="14372" r="-608"/>
          <a:stretch>
            <a:fillRect/>
          </a:stretch>
        </p:blipFill>
        <p:spPr bwMode="auto">
          <a:xfrm>
            <a:off x="2195736" y="2636912"/>
            <a:ext cx="6480720" cy="3861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771800" y="1628800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«МАЛЯР» </a:t>
            </a:r>
          </a:p>
        </p:txBody>
      </p:sp>
      <p:pic>
        <p:nvPicPr>
          <p:cNvPr id="18434" name="Picture 2" descr="https://ds04.infourok.ru/uploads/ex/0bc7/00105f76-4f1b0eaa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20888"/>
            <a:ext cx="6120680" cy="3942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1484784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«ПАРУС»</a:t>
            </a:r>
          </a:p>
        </p:txBody>
      </p:sp>
      <p:pic>
        <p:nvPicPr>
          <p:cNvPr id="19458" name="Picture 2" descr="https://kakgovorit.ru/wp-content/uploads/2019/01/Uprazhnenie-Parus.jpg"/>
          <p:cNvPicPr>
            <a:picLocks noChangeAspect="1" noChangeArrowheads="1"/>
          </p:cNvPicPr>
          <p:nvPr/>
        </p:nvPicPr>
        <p:blipFill>
          <a:blip r:embed="rId3" cstate="print"/>
          <a:srcRect t="13208"/>
          <a:stretch>
            <a:fillRect/>
          </a:stretch>
        </p:blipFill>
        <p:spPr bwMode="auto">
          <a:xfrm>
            <a:off x="2411760" y="2348880"/>
            <a:ext cx="6122180" cy="41044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169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2020-05-19T08:16:00Z</dcterms:created>
  <dcterms:modified xsi:type="dcterms:W3CDTF">2020-05-19T10:48:55Z</dcterms:modified>
</cp:coreProperties>
</file>