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4E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F6E3-54E1-4215-B391-A4E17FEE32A2}" type="datetimeFigureOut">
              <a:rPr lang="ru-RU" smtClean="0"/>
              <a:pPr/>
              <a:t>31.05.2018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A7510-FF7D-4815-96B3-6A17175FC3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C:\Users\USER\Desktop\6 группа\IMG_554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76672"/>
            <a:ext cx="2808311" cy="2088231"/>
          </a:xfrm>
          <a:prstGeom prst="rect">
            <a:avLst/>
          </a:prstGeom>
          <a:noFill/>
          <a:ln w="28575">
            <a:solidFill>
              <a:srgbClr val="EC4ED9"/>
            </a:solidFill>
            <a:miter lim="800000"/>
            <a:headEnd/>
            <a:tailEnd/>
          </a:ln>
        </p:spPr>
      </p:pic>
      <p:pic>
        <p:nvPicPr>
          <p:cNvPr id="6" name="Рисунок 5" descr="C:\Users\USER\Desktop\6 группа\IMG_554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404664"/>
            <a:ext cx="2664296" cy="2088232"/>
          </a:xfrm>
          <a:prstGeom prst="rect">
            <a:avLst/>
          </a:prstGeom>
          <a:noFill/>
          <a:ln w="28575">
            <a:solidFill>
              <a:srgbClr val="EC4ED9"/>
            </a:solidFill>
            <a:miter lim="800000"/>
            <a:headEnd/>
            <a:tailEnd/>
          </a:ln>
        </p:spPr>
      </p:pic>
      <p:pic>
        <p:nvPicPr>
          <p:cNvPr id="8" name="Рисунок 7" descr="C:\Users\USER\Desktop\6 группа\IMG_557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2276872"/>
            <a:ext cx="2808312" cy="2088232"/>
          </a:xfrm>
          <a:prstGeom prst="rect">
            <a:avLst/>
          </a:prstGeom>
          <a:noFill/>
          <a:ln w="28575">
            <a:solidFill>
              <a:srgbClr val="EC4ED9"/>
            </a:solidFill>
            <a:miter lim="800000"/>
            <a:headEnd/>
            <a:tailEnd/>
          </a:ln>
        </p:spPr>
      </p:pic>
      <p:pic>
        <p:nvPicPr>
          <p:cNvPr id="9" name="Рисунок 8" descr="C:\Users\USER\Desktop\6 группа\IMG_5556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2420888"/>
            <a:ext cx="2662234" cy="2088232"/>
          </a:xfrm>
          <a:prstGeom prst="rect">
            <a:avLst/>
          </a:prstGeom>
          <a:noFill/>
          <a:ln w="28575">
            <a:solidFill>
              <a:srgbClr val="EC4ED9"/>
            </a:solidFill>
            <a:miter lim="800000"/>
            <a:headEnd/>
            <a:tailEnd/>
          </a:ln>
        </p:spPr>
      </p:pic>
      <p:pic>
        <p:nvPicPr>
          <p:cNvPr id="10" name="Рисунок 9" descr="C:\Users\USER\Desktop\6 группа\IMG_5579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4221088"/>
            <a:ext cx="2880320" cy="2160240"/>
          </a:xfrm>
          <a:prstGeom prst="rect">
            <a:avLst/>
          </a:prstGeom>
          <a:noFill/>
          <a:ln w="28575">
            <a:solidFill>
              <a:srgbClr val="EC4ED9"/>
            </a:solidFill>
            <a:miter lim="800000"/>
            <a:headEnd/>
            <a:tailEnd/>
          </a:ln>
        </p:spPr>
      </p:pic>
      <p:pic>
        <p:nvPicPr>
          <p:cNvPr id="11" name="Рисунок 10" descr="C:\Users\USER\Desktop\6 группа\IMG_5583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35896" y="4149080"/>
            <a:ext cx="2895600" cy="2170646"/>
          </a:xfrm>
          <a:prstGeom prst="rect">
            <a:avLst/>
          </a:prstGeom>
          <a:noFill/>
          <a:ln w="28575">
            <a:solidFill>
              <a:srgbClr val="EC4ED9"/>
            </a:solidFill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367331" y="980728"/>
            <a:ext cx="24685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Выпуск 2018 год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Группа № 6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2018-05-29T09:59:23Z</dcterms:created>
  <dcterms:modified xsi:type="dcterms:W3CDTF">2018-05-31T08:51:59Z</dcterms:modified>
</cp:coreProperties>
</file>