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589" autoAdjust="0"/>
    <p:restoredTop sz="94660"/>
  </p:normalViewPr>
  <p:slideViewPr>
    <p:cSldViewPr snapToGrid="0">
      <p:cViewPr varScale="1">
        <p:scale>
          <a:sx n="65" d="100"/>
          <a:sy n="65" d="100"/>
        </p:scale>
        <p:origin x="-102" y="-8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CD35D-90A4-420B-ACD4-C9E1544C444A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6B59D-3965-40F8-8D4E-0BFEDD94D1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0769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CD35D-90A4-420B-ACD4-C9E1544C444A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6B59D-3965-40F8-8D4E-0BFEDD94D1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0931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CD35D-90A4-420B-ACD4-C9E1544C444A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6B59D-3965-40F8-8D4E-0BFEDD94D1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3906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CD35D-90A4-420B-ACD4-C9E1544C444A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6B59D-3965-40F8-8D4E-0BFEDD94D1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1191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CD35D-90A4-420B-ACD4-C9E1544C444A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6B59D-3965-40F8-8D4E-0BFEDD94D1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1967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CD35D-90A4-420B-ACD4-C9E1544C444A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6B59D-3965-40F8-8D4E-0BFEDD94D1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3696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CD35D-90A4-420B-ACD4-C9E1544C444A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6B59D-3965-40F8-8D4E-0BFEDD94D1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63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CD35D-90A4-420B-ACD4-C9E1544C444A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6B59D-3965-40F8-8D4E-0BFEDD94D1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38037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CD35D-90A4-420B-ACD4-C9E1544C444A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6B59D-3965-40F8-8D4E-0BFEDD94D1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8035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CD35D-90A4-420B-ACD4-C9E1544C444A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6B59D-3965-40F8-8D4E-0BFEDD94D1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8306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CD35D-90A4-420B-ACD4-C9E1544C444A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6B59D-3965-40F8-8D4E-0BFEDD94D1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5178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6CD35D-90A4-420B-ACD4-C9E1544C444A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6B59D-3965-40F8-8D4E-0BFEDD94D1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4214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245/00162254-2ab4fa97/hello_html_16dc9ef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4517" y="914400"/>
            <a:ext cx="10243279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98951" y="313857"/>
            <a:ext cx="9144000" cy="1655762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Спортивное развлечение «Зимние забавы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в группе № 2</a:t>
            </a:r>
          </a:p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5841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6315" y="324465"/>
            <a:ext cx="10515600" cy="112640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Полоса препятствий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шагаем по сугробам»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35710" y="1825625"/>
            <a:ext cx="4818089" cy="4351338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шагаем по сугробам /ходьба друг за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другом/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заснеженным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дорогам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/с высоким подниманием коленей/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Очень долго мы шагали,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Наши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ноженьки устали. /поглаживание ног/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Сейчас немного отдохнём. /садятся на корточки/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2870" y="1555802"/>
            <a:ext cx="5591245" cy="41934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540242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Встреча со снеговиком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2347" y="1690688"/>
            <a:ext cx="4754272" cy="35657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1853" y="2800606"/>
            <a:ext cx="4385187" cy="328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36181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Интерактивная игра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Лепим, лепим ком большой»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71834" y="1460090"/>
            <a:ext cx="3248332" cy="5129827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ребята, Снеговик.</a:t>
            </a:r>
          </a:p>
          <a:p>
            <a:pPr algn="ctr"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 снегу, холоду привык.</a:t>
            </a:r>
          </a:p>
          <a:p>
            <a:pPr algn="ctr"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слепили меня ловко:</a:t>
            </a:r>
          </a:p>
          <a:p>
            <a:pPr algn="ctr"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Вместо носа - тут морковка.</a:t>
            </a:r>
          </a:p>
          <a:p>
            <a:pPr algn="ctr">
              <a:buNone/>
            </a:pP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Уголёчки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вместо глаз,</a:t>
            </a:r>
          </a:p>
          <a:p>
            <a:pPr algn="ctr"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Шляпой служит старый таз.</a:t>
            </a:r>
          </a:p>
          <a:p>
            <a:pPr algn="ctr"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Дали в руки мне метелку -</a:t>
            </a:r>
          </a:p>
          <a:p>
            <a:pPr algn="ctr"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в этом мало толку!</a:t>
            </a:r>
          </a:p>
          <a:p>
            <a:pPr algn="ctr"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Мне, признаться, надоело</a:t>
            </a:r>
          </a:p>
          <a:p>
            <a:pPr algn="ctr"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Одному стоять без дела.</a:t>
            </a:r>
          </a:p>
          <a:p>
            <a:pPr algn="ctr"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Снеговик я не простой,        </a:t>
            </a:r>
          </a:p>
          <a:p>
            <a:pPr algn="ctr"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Любопытный, озорной.</a:t>
            </a:r>
          </a:p>
          <a:p>
            <a:pPr algn="ctr"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Знать хочу я, чем ребята</a:t>
            </a:r>
          </a:p>
          <a:p>
            <a:pPr algn="ctr"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Занимаются зимой.</a:t>
            </a:r>
          </a:p>
          <a:p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850" y="2020529"/>
            <a:ext cx="3539613" cy="265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00103" y="2020529"/>
            <a:ext cx="3463413" cy="265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96232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7761" y="380284"/>
            <a:ext cx="4014020" cy="30105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7761" y="3760838"/>
            <a:ext cx="4014020" cy="28316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17842" y="1374467"/>
            <a:ext cx="2694653" cy="35928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38556" y="380284"/>
            <a:ext cx="3720825" cy="27906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60541" y="3274142"/>
            <a:ext cx="2679905" cy="34503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3456306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118</Words>
  <Application>Microsoft Office PowerPoint</Application>
  <PresentationFormat>Произвольный</PresentationFormat>
  <Paragraphs>23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Полоса препятствий  «Мы шагаем по сугробам» </vt:lpstr>
      <vt:lpstr>Встреча со снеговиком</vt:lpstr>
      <vt:lpstr>Интерактивная игра  «Лепим, лепим ком большой» </vt:lpstr>
      <vt:lpstr>Слайд 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Таня</dc:creator>
  <cp:lastModifiedBy>USER</cp:lastModifiedBy>
  <cp:revision>4</cp:revision>
  <dcterms:created xsi:type="dcterms:W3CDTF">2021-01-27T05:22:29Z</dcterms:created>
  <dcterms:modified xsi:type="dcterms:W3CDTF">2021-02-01T11:10:22Z</dcterms:modified>
</cp:coreProperties>
</file>