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589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02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D35D-90A4-420B-ACD4-C9E1544C444A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B59D-3965-40F8-8D4E-0BFEDD94D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76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D35D-90A4-420B-ACD4-C9E1544C444A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B59D-3965-40F8-8D4E-0BFEDD94D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93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D35D-90A4-420B-ACD4-C9E1544C444A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B59D-3965-40F8-8D4E-0BFEDD94D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390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D35D-90A4-420B-ACD4-C9E1544C444A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B59D-3965-40F8-8D4E-0BFEDD94D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19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D35D-90A4-420B-ACD4-C9E1544C444A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B59D-3965-40F8-8D4E-0BFEDD94D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96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D35D-90A4-420B-ACD4-C9E1544C444A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B59D-3965-40F8-8D4E-0BFEDD94D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9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D35D-90A4-420B-ACD4-C9E1544C444A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B59D-3965-40F8-8D4E-0BFEDD94D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6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D35D-90A4-420B-ACD4-C9E1544C444A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B59D-3965-40F8-8D4E-0BFEDD94D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803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D35D-90A4-420B-ACD4-C9E1544C444A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B59D-3965-40F8-8D4E-0BFEDD94D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03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D35D-90A4-420B-ACD4-C9E1544C444A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B59D-3965-40F8-8D4E-0BFEDD94D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30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D35D-90A4-420B-ACD4-C9E1544C444A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B59D-3965-40F8-8D4E-0BFEDD94D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17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D35D-90A4-420B-ACD4-C9E1544C444A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6B59D-3965-40F8-8D4E-0BFEDD94D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21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245/00162254-2ab4fa97/hello_html_16dc9e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517" y="914400"/>
            <a:ext cx="1024327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8951" y="313857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 «Зимние забавы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в группе № 2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84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315" y="324465"/>
            <a:ext cx="10515600" cy="11264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Полоса препятствий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шагаем по сугробам»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5710" y="1825625"/>
            <a:ext cx="4818089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шагаем по сугробам /ходьба друг за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другом/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заснеженным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дорогам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высоким подниманием коленей/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долго мы шагали,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Наши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ноженьки устали. /поглаживание ног/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Сейчас немного отдохнём. /садятся на корточки/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870" y="1555802"/>
            <a:ext cx="5591245" cy="4193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4024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Встреча со снеговиком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347" y="1690688"/>
            <a:ext cx="4754272" cy="3565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1853" y="2800606"/>
            <a:ext cx="4385187" cy="32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18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Лепим, лепим ком большой»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1834" y="1460090"/>
            <a:ext cx="3248332" cy="51298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ребята, Снеговик.</a:t>
            </a:r>
          </a:p>
          <a:p>
            <a:pPr algn="ctr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снегу, холоду привык.</a:t>
            </a:r>
          </a:p>
          <a:p>
            <a:pPr algn="ctr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слепили меня ловко:</a:t>
            </a:r>
          </a:p>
          <a:p>
            <a:pPr algn="ctr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носа - тут морковка.</a:t>
            </a:r>
          </a:p>
          <a:p>
            <a:pPr algn="ctr">
              <a:buNone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Уголёчки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вместо глаз,</a:t>
            </a:r>
          </a:p>
          <a:p>
            <a:pPr algn="ctr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Шляпой служит старый таз.</a:t>
            </a:r>
          </a:p>
          <a:p>
            <a:pPr algn="ctr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 в руки мне метелку -</a:t>
            </a:r>
          </a:p>
          <a:p>
            <a:pPr algn="ctr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этом мало толку!</a:t>
            </a:r>
          </a:p>
          <a:p>
            <a:pPr algn="ctr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Мне, признаться, надоело</a:t>
            </a:r>
          </a:p>
          <a:p>
            <a:pPr algn="ctr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стоять без дела.</a:t>
            </a:r>
          </a:p>
          <a:p>
            <a:pPr algn="ctr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Снеговик я не простой,        </a:t>
            </a:r>
          </a:p>
          <a:p>
            <a:pPr algn="ctr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Любопытный, озорной.</a:t>
            </a:r>
          </a:p>
          <a:p>
            <a:pPr algn="ctr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хочу я, чем ребята</a:t>
            </a:r>
          </a:p>
          <a:p>
            <a:pPr algn="ctr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Занимаются зимой.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850" y="2020529"/>
            <a:ext cx="3539613" cy="265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0103" y="2020529"/>
            <a:ext cx="3463413" cy="265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9623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761" y="380284"/>
            <a:ext cx="4014020" cy="3010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761" y="3760838"/>
            <a:ext cx="4014020" cy="283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7842" y="1374467"/>
            <a:ext cx="2694653" cy="359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8556" y="380284"/>
            <a:ext cx="3720825" cy="2790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0541" y="3274142"/>
            <a:ext cx="2679905" cy="3450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45630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118</Words>
  <Application>Microsoft Office PowerPoint</Application>
  <PresentationFormat>Произвольный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Полоса препятствий  «Мы шагаем по сугробам» </vt:lpstr>
      <vt:lpstr>Встреча со снеговиком</vt:lpstr>
      <vt:lpstr>Интерактивная игра  «Лепим, лепим ком большой» 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USER</cp:lastModifiedBy>
  <cp:revision>4</cp:revision>
  <dcterms:created xsi:type="dcterms:W3CDTF">2021-01-27T05:22:29Z</dcterms:created>
  <dcterms:modified xsi:type="dcterms:W3CDTF">2021-02-01T11:10:22Z</dcterms:modified>
</cp:coreProperties>
</file>