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62" r:id="rId5"/>
    <p:sldId id="259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546AFD-E77B-4A7C-90E2-77C558796FDF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8AEFCB-29BA-4219-A01F-60A6F1BA0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784976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Изучение искусственных </a:t>
            </a:r>
            <a:r>
              <a:rPr lang="ru-RU" sz="4000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материалов»</a:t>
            </a:r>
            <a:br>
              <a:rPr lang="ru-RU" sz="4000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(с использованием мнемотехники)</a:t>
            </a:r>
            <a:endParaRPr lang="ru-RU" sz="4000" i="1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501008"/>
            <a:ext cx="8784976" cy="1800200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выполнила Куртина Н.П.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высшей квалификационной категории </a:t>
            </a:r>
          </a:p>
          <a:p>
            <a:pPr algn="ctr"/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городской округ г. Бор 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2016г.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3265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УЧРЕЖДЕНИЕ ЦЕНТР РАЗВИТИЯ РЕБЕНКА – ДЕТСКИЙ САД № 7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6056" y="548680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«Расскажи -  и я забуду,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Покажи - и я запомню,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Дай попробовать - и я пойму».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итайская пословица.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USER\Desktop\20151125_1605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7992887" cy="461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820891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познавательной инициативы ребенка (любознательности);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освоение ребенком основополагающих культурных форм упорядочения опыта: причинно – следственных;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перевод ребенка от систематизации опыта на уровне практического действия к уровню символического действия (систематизация, символизация связей и отношений между предметами и явлениями окружающего мира);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развитие восприятия, мышления, речи (словесного анализа-рассуждения) в процессе активных действий по поиску связей вещей и явлений.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836712"/>
            <a:ext cx="799288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Расширить кругозор детей посредством выведения их за пределы непосредственного практического опыта в более широкую пространственную и временную перспективу.</a:t>
            </a: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Предварительная работа: </a:t>
            </a:r>
            <a:endParaRPr lang="ru-RU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рассматривание книги  «Изобретения человека» Ю.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Амченкова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энциклопедической литературы, просмотр мультфильма по Р. Киплингу «Кот, который гулял, где ему вздумается», рассматривание картинок «От природы к человеку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–файлы видеофильма «Как получают пластмассовые игрушки», презентация на тему «Материалы».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Индивидуальная работа: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Помощь детям в правильном построении предложений при описании предметов, при построении высказываний с опорой на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мнемотаблицу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правильном произношении окончаний слов, консультация для детей в выборе образов для творческой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работы.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Взаимодействие с родителями:</a:t>
            </a:r>
          </a:p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Привлечение родителей к сообщению на тему «Что такое резина и пластмасса?», памятка для родителей на тему «Система маркировки пластика».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42493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</a:p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Коробка с сюрпризом (куб пластмассовый, мяч резиновый),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мнемоквадраты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составления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мнемодорожек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картинки с изображением предметов из резины 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пластмассы, бумага для рисования, фломастеры.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Мини-лаборатория: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подноса, воздушные шарики на каждого ребенка. 2 таза с водой. Пластмассовые стаканы, контейнеры для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киндерсюрприза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каждого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ребенка. 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429000"/>
            <a:ext cx="842493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приемы:</a:t>
            </a:r>
          </a:p>
          <a:p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Мотивация -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/и «Коробка с сюрпризом», коллективное обсуждение и составление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мнемодорожек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опытническая деятельность, игра на развитие тактильной памяти, самостоятельная деятельность детей – составление загадок, рефлексия.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2800" i="1" dirty="0"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666523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 marL="624078" indent="-514350">
              <a:buAutoNum type="arabicPeriod"/>
            </a:pPr>
            <a:r>
              <a:rPr lang="ru-RU" sz="1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Тугушева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П. Чистякова А. Е «Экспериментальная деятельность детей среднего и старшего дошкольного возраста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Смирнова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В. В. Балуева Н. И. </a:t>
            </a:r>
            <a:r>
              <a:rPr lang="ru-RU" sz="1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Парфенрва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 М. «Тропинка в природу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Прохорова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Л. Н. «Организация экспериментальной деятельности дошкольников».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Москва.</a:t>
            </a:r>
          </a:p>
          <a:p>
            <a:pPr marL="624078" indent="-514350">
              <a:buAutoNum type="arabicPeriod"/>
            </a:pPr>
            <a:r>
              <a:rPr lang="ru-RU" sz="1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Дыбина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О. В «Ребенок в мире поиска». </a:t>
            </a:r>
            <a:endParaRPr lang="ru-RU" sz="19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Николаева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 Н. «Ознакомление дошкольников с неживой природой». </a:t>
            </a:r>
            <a:endParaRPr lang="ru-RU" sz="19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Парамонова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Л. М. «Что плавает? Что тонет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?» </a:t>
            </a:r>
          </a:p>
          <a:p>
            <a:pPr marL="624078" indent="-514350">
              <a:buAutoNum type="arabicPeriod"/>
            </a:pPr>
            <a:r>
              <a:rPr lang="ru-RU" sz="1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Ковинко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Л.В.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«Секреты природы – это так интересно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Соловьева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Е. Как организовать поисковую деятельность детей. / Дошкольное воспитание. N 1, 2005г. </a:t>
            </a:r>
            <a:endParaRPr lang="ru-RU" sz="19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eriod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Короткова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 А. Познавательно-исследовательская деятельность старших дошкольников. / Ребенок в детском саду. N 3, 4, 5 2003, N 1,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2002. </a:t>
            </a:r>
          </a:p>
          <a:p>
            <a:pPr marL="624078" indent="-514350">
              <a:buAutoNum type="arabicPeriod"/>
            </a:pPr>
            <a:r>
              <a:rPr lang="ru-RU" sz="19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Дыбина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О. В., Рахманова Н. П., Щетина В. В. «Неизведанное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рядом».</a:t>
            </a:r>
            <a:endParaRPr lang="ru-RU" sz="19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362</TotalTime>
  <Words>527</Words>
  <Application>Microsoft Office PowerPoint</Application>
  <PresentationFormat>Экран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  «Изучение искусственных материалов» (с использованием мнемотехники)</vt:lpstr>
      <vt:lpstr>Слайд 2</vt:lpstr>
      <vt:lpstr>Слайд 3</vt:lpstr>
      <vt:lpstr>Слайд 4</vt:lpstr>
      <vt:lpstr>Слайд 5</vt:lpstr>
      <vt:lpstr>Литература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Открытое занятие</dc:title>
  <dc:creator>USER</dc:creator>
  <cp:lastModifiedBy>USER</cp:lastModifiedBy>
  <cp:revision>38</cp:revision>
  <dcterms:created xsi:type="dcterms:W3CDTF">2016-04-29T10:41:21Z</dcterms:created>
  <dcterms:modified xsi:type="dcterms:W3CDTF">2016-05-05T11:29:03Z</dcterms:modified>
</cp:coreProperties>
</file>