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88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92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05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31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30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504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96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40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11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81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32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9213D-A896-4B7A-B632-285A4470899E}" type="datetimeFigureOut">
              <a:rPr lang="ru-RU" smtClean="0"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BB90E-81CB-4B88-BE6E-F80058AD8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46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742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682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723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Жафяров Руслан</dc:creator>
  <cp:lastModifiedBy>Жафяров Руслан</cp:lastModifiedBy>
  <cp:revision>1</cp:revision>
  <dcterms:created xsi:type="dcterms:W3CDTF">2016-11-29T16:28:16Z</dcterms:created>
  <dcterms:modified xsi:type="dcterms:W3CDTF">2016-11-29T16:28:25Z</dcterms:modified>
</cp:coreProperties>
</file>