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B00C-72FE-453A-8EDB-ADC286A8192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8573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Осень- пора для творчества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85738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Выполнила воспитатель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МБДОУ ЦРР №7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Куртина Н.П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округ 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г.Бор </a:t>
            </a:r>
            <a:endParaRPr lang="ru-RU" sz="20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2019г</a:t>
            </a:r>
            <a:r>
              <a:rPr lang="ru-RU" dirty="0" smtClean="0">
                <a:solidFill>
                  <a:srgbClr val="3F1E0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i="1" dirty="0" smtClean="0">
              <a:solidFill>
                <a:srgbClr val="341902"/>
              </a:solidFill>
            </a:endParaRPr>
          </a:p>
          <a:p>
            <a:endParaRPr lang="ru-RU" dirty="0"/>
          </a:p>
        </p:txBody>
      </p:sp>
      <p:pic>
        <p:nvPicPr>
          <p:cNvPr id="3075" name="Picture 3" descr="C:\Users\Натал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Выставка поделок на тему 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«Грибочек -осени дружочек».</a:t>
            </a:r>
            <a:endParaRPr lang="ru-RU" sz="3200" dirty="0"/>
          </a:p>
        </p:txBody>
      </p:sp>
      <p:pic>
        <p:nvPicPr>
          <p:cNvPr id="3074" name="Picture 2" descr="C:\Users\Наталья\Desktop\20191111_072633.jpg"/>
          <p:cNvPicPr>
            <a:picLocks noChangeAspect="1" noChangeArrowheads="1"/>
          </p:cNvPicPr>
          <p:nvPr/>
        </p:nvPicPr>
        <p:blipFill>
          <a:blip r:embed="rId2" cstate="print"/>
          <a:srcRect t="8333" b="21875"/>
          <a:stretch>
            <a:fillRect/>
          </a:stretch>
        </p:blipFill>
        <p:spPr bwMode="auto">
          <a:xfrm>
            <a:off x="428596" y="1714488"/>
            <a:ext cx="2418213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Наталья\Desktop\20191111_073127.jpg"/>
          <p:cNvPicPr>
            <a:picLocks noChangeAspect="1" noChangeArrowheads="1"/>
          </p:cNvPicPr>
          <p:nvPr/>
        </p:nvPicPr>
        <p:blipFill>
          <a:blip r:embed="rId3" cstate="print"/>
          <a:srcRect t="29167" b="15625"/>
          <a:stretch>
            <a:fillRect/>
          </a:stretch>
        </p:blipFill>
        <p:spPr bwMode="auto">
          <a:xfrm>
            <a:off x="6286512" y="1785926"/>
            <a:ext cx="2584797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Наталья\Desktop\20191111_073250.jpg"/>
          <p:cNvPicPr>
            <a:picLocks noChangeAspect="1" noChangeArrowheads="1"/>
          </p:cNvPicPr>
          <p:nvPr/>
        </p:nvPicPr>
        <p:blipFill>
          <a:blip r:embed="rId4" cstate="print"/>
          <a:srcRect l="9375" t="4167" r="32031" b="5555"/>
          <a:stretch>
            <a:fillRect/>
          </a:stretch>
        </p:blipFill>
        <p:spPr bwMode="auto">
          <a:xfrm>
            <a:off x="3214678" y="3357562"/>
            <a:ext cx="2802568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20191111_073406(0).jpg"/>
          <p:cNvPicPr>
            <a:picLocks noChangeAspect="1" noChangeArrowheads="1"/>
          </p:cNvPicPr>
          <p:nvPr/>
        </p:nvPicPr>
        <p:blipFill>
          <a:blip r:embed="rId2" cstate="print"/>
          <a:srcRect l="7812" t="11111" r="19531"/>
          <a:stretch>
            <a:fillRect/>
          </a:stretch>
        </p:blipFill>
        <p:spPr bwMode="auto">
          <a:xfrm>
            <a:off x="5000628" y="571480"/>
            <a:ext cx="3286148" cy="22614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Наталья\Desktop\20191111_073512.jpg"/>
          <p:cNvPicPr>
            <a:picLocks noChangeAspect="1" noChangeArrowheads="1"/>
          </p:cNvPicPr>
          <p:nvPr/>
        </p:nvPicPr>
        <p:blipFill>
          <a:blip r:embed="rId3" cstate="print"/>
          <a:srcRect l="17187" t="11111" r="14844" b="4166"/>
          <a:stretch>
            <a:fillRect/>
          </a:stretch>
        </p:blipFill>
        <p:spPr bwMode="auto">
          <a:xfrm>
            <a:off x="5143504" y="3571876"/>
            <a:ext cx="3372809" cy="2364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Наталья\Desktop\ДСад\20191028_142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71480"/>
            <a:ext cx="3929090" cy="2210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Наталья\Desktop\ДСад\20191028_142931.jpg"/>
          <p:cNvPicPr>
            <a:picLocks noChangeAspect="1" noChangeArrowheads="1"/>
          </p:cNvPicPr>
          <p:nvPr/>
        </p:nvPicPr>
        <p:blipFill>
          <a:blip r:embed="rId5" cstate="print"/>
          <a:srcRect b="21875"/>
          <a:stretch>
            <a:fillRect/>
          </a:stretch>
        </p:blipFill>
        <p:spPr bwMode="auto">
          <a:xfrm>
            <a:off x="642910" y="3500438"/>
            <a:ext cx="1714512" cy="2381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8" descr="C:\Users\Наталья\Desktop\ДСад\20191028_143028.jpg"/>
          <p:cNvPicPr>
            <a:picLocks noChangeAspect="1" noChangeArrowheads="1"/>
          </p:cNvPicPr>
          <p:nvPr/>
        </p:nvPicPr>
        <p:blipFill>
          <a:blip r:embed="rId6" cstate="print"/>
          <a:srcRect t="8333" b="20833"/>
          <a:stretch>
            <a:fillRect/>
          </a:stretch>
        </p:blipFill>
        <p:spPr bwMode="auto">
          <a:xfrm>
            <a:off x="2643174" y="3500438"/>
            <a:ext cx="1886805" cy="23759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Творческие работы детей в группе.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Осень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- переменчивая пора. То порадует ясным погожим днём, то засвистит холодным ветром, зашумит долгим скучным дождём. Мы учим детей видеть прекрасное в любой погоде и отражать это в своём творчестве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C:\Users\Наталья\Desktop\ДСад\20191018_150221.jpg"/>
          <p:cNvPicPr>
            <a:picLocks noChangeAspect="1" noChangeArrowheads="1"/>
          </p:cNvPicPr>
          <p:nvPr/>
        </p:nvPicPr>
        <p:blipFill>
          <a:blip r:embed="rId2" cstate="print"/>
          <a:srcRect l="4687" r="10937"/>
          <a:stretch>
            <a:fillRect/>
          </a:stretch>
        </p:blipFill>
        <p:spPr bwMode="auto">
          <a:xfrm>
            <a:off x="928662" y="2214554"/>
            <a:ext cx="2928958" cy="1952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 descr="C:\Users\Наталья\Desktop\ДСад\20191018_150319.jpg"/>
          <p:cNvPicPr>
            <a:picLocks noChangeAspect="1" noChangeArrowheads="1"/>
          </p:cNvPicPr>
          <p:nvPr/>
        </p:nvPicPr>
        <p:blipFill>
          <a:blip r:embed="rId3" cstate="print"/>
          <a:srcRect l="5468" r="15625" b="2777"/>
          <a:stretch>
            <a:fillRect/>
          </a:stretch>
        </p:blipFill>
        <p:spPr bwMode="auto">
          <a:xfrm>
            <a:off x="5072066" y="4643446"/>
            <a:ext cx="3000396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6" descr="C:\Users\Наталья\Desktop\ДСад\20191014_071431.jpg"/>
          <p:cNvPicPr>
            <a:picLocks noChangeAspect="1" noChangeArrowheads="1"/>
          </p:cNvPicPr>
          <p:nvPr/>
        </p:nvPicPr>
        <p:blipFill>
          <a:blip r:embed="rId4" cstate="print"/>
          <a:srcRect t="20833" r="9375" b="11111"/>
          <a:stretch>
            <a:fillRect/>
          </a:stretch>
        </p:blipFill>
        <p:spPr bwMode="auto">
          <a:xfrm>
            <a:off x="1000100" y="4643446"/>
            <a:ext cx="2857520" cy="1801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Наталья\Desktop\20191028_143103.jpg"/>
          <p:cNvPicPr>
            <a:picLocks noChangeAspect="1" noChangeArrowheads="1"/>
          </p:cNvPicPr>
          <p:nvPr/>
        </p:nvPicPr>
        <p:blipFill>
          <a:blip r:embed="rId5" cstate="print"/>
          <a:srcRect l="12981" b="15384"/>
          <a:stretch>
            <a:fillRect/>
          </a:stretch>
        </p:blipFill>
        <p:spPr bwMode="auto">
          <a:xfrm>
            <a:off x="5072066" y="2214554"/>
            <a:ext cx="3045527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000372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Листопад, листопад!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Листья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по ветру летят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Много на земле опавших Ярких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листьев  ждёт ребят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!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Соберём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из них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букет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И поставим в вазу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Станет комната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красивей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И нарядней сразу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Наталья\Desktop\20191111_171417(0)-1.jpg"/>
          <p:cNvPicPr>
            <a:picLocks noChangeAspect="1" noChangeArrowheads="1"/>
          </p:cNvPicPr>
          <p:nvPr/>
        </p:nvPicPr>
        <p:blipFill>
          <a:blip r:embed="rId2" cstate="print"/>
          <a:srcRect t="4166" r="3623"/>
          <a:stretch>
            <a:fillRect/>
          </a:stretch>
        </p:blipFill>
        <p:spPr bwMode="auto">
          <a:xfrm>
            <a:off x="4286248" y="2357430"/>
            <a:ext cx="1978279" cy="31278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Picture 6" descr="C:\Users\Наталья\Desktop\20191111_222727.jpg"/>
          <p:cNvPicPr>
            <a:picLocks noChangeAspect="1" noChangeArrowheads="1"/>
          </p:cNvPicPr>
          <p:nvPr/>
        </p:nvPicPr>
        <p:blipFill>
          <a:blip r:embed="rId3" cstate="print"/>
          <a:srcRect l="1852" t="14583" r="9259" b="8333"/>
          <a:stretch>
            <a:fillRect/>
          </a:stretch>
        </p:blipFill>
        <p:spPr bwMode="auto">
          <a:xfrm>
            <a:off x="6786578" y="3143248"/>
            <a:ext cx="2038879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C:\Users\Наталья\Desktop\s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7" descr="C:\Users\Наталья\Desktop\20191111_171303-1.jpg"/>
          <p:cNvPicPr>
            <a:picLocks noChangeAspect="1" noChangeArrowheads="1"/>
          </p:cNvPicPr>
          <p:nvPr/>
        </p:nvPicPr>
        <p:blipFill>
          <a:blip r:embed="rId2" cstate="print"/>
          <a:srcRect t="8333" r="4025"/>
          <a:stretch>
            <a:fillRect/>
          </a:stretch>
        </p:blipFill>
        <p:spPr bwMode="auto">
          <a:xfrm>
            <a:off x="6786578" y="2000240"/>
            <a:ext cx="1710556" cy="2183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C:\Users\Наталья\Desktop\20191111_171207-1.jpg"/>
          <p:cNvPicPr>
            <a:picLocks noChangeAspect="1" noChangeArrowheads="1"/>
          </p:cNvPicPr>
          <p:nvPr/>
        </p:nvPicPr>
        <p:blipFill>
          <a:blip r:embed="rId3" cstate="print"/>
          <a:srcRect l="3906" r="6250"/>
          <a:stretch>
            <a:fillRect/>
          </a:stretch>
        </p:blipFill>
        <p:spPr bwMode="auto">
          <a:xfrm>
            <a:off x="3786182" y="2214554"/>
            <a:ext cx="2623402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 descr="C:\Users\Наталья\Desktop\20191111_171224.jpg"/>
          <p:cNvPicPr>
            <a:picLocks noChangeAspect="1" noChangeArrowheads="1"/>
          </p:cNvPicPr>
          <p:nvPr/>
        </p:nvPicPr>
        <p:blipFill>
          <a:blip r:embed="rId4" cstate="print"/>
          <a:srcRect l="12499" r="15625" b="20833"/>
          <a:stretch>
            <a:fillRect/>
          </a:stretch>
        </p:blipFill>
        <p:spPr bwMode="auto">
          <a:xfrm>
            <a:off x="3786182" y="4714884"/>
            <a:ext cx="2000264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C:\Users\Наталья\Desktop\20191111_222644.jpg"/>
          <p:cNvPicPr>
            <a:picLocks noChangeAspect="1" noChangeArrowheads="1"/>
          </p:cNvPicPr>
          <p:nvPr/>
        </p:nvPicPr>
        <p:blipFill>
          <a:blip r:embed="rId5" cstate="print"/>
          <a:srcRect l="9375" r="14062"/>
          <a:stretch>
            <a:fillRect/>
          </a:stretch>
        </p:blipFill>
        <p:spPr bwMode="auto">
          <a:xfrm>
            <a:off x="6215074" y="4500570"/>
            <a:ext cx="2625365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42844" y="2428868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Можно взять газеты, книжки, Засушить листву,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А потом собрать из листьев Мышку и сову…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Наши руки – не для скуки!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Всё умеют делать руки! Интересные дела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Осень детям принесла! 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Буслова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Светлана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3" descr="C:\Users\Наталья\Desktop\s1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178595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Натал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59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1" y="5929330"/>
            <a:ext cx="2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i="1" dirty="0" smtClean="0"/>
              <a:t>2019г.</a:t>
            </a:r>
          </a:p>
          <a:p>
            <a:r>
              <a:rPr lang="ru-RU" i="1" dirty="0" smtClean="0"/>
              <a:t>городской округ г. Бор</a:t>
            </a:r>
            <a:endParaRPr lang="ru-RU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2E2B00"/>
      </a:hlink>
      <a:folHlink>
        <a:srgbClr val="2E2B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122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Осень- пора для творчества</vt:lpstr>
      <vt:lpstr>Выставка поделок на тему  «Грибочек -осени дружочек».</vt:lpstr>
      <vt:lpstr>Слайд 3</vt:lpstr>
      <vt:lpstr>Творческие работы детей в группе. Осень - переменчивая пора. То порадует ясным погожим днём, то засвистит холодным ветром, зашумит долгим скучным дождём. Мы учим детей видеть прекрасное в любой погоде и отражать это в своём творчестве. </vt:lpstr>
      <vt:lpstr>Слайд 5</vt:lpstr>
      <vt:lpstr>Слайд 6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руки не для скуки</dc:title>
  <dc:creator>Наталья</dc:creator>
  <cp:lastModifiedBy>USER</cp:lastModifiedBy>
  <cp:revision>19</cp:revision>
  <dcterms:created xsi:type="dcterms:W3CDTF">2019-11-08T19:41:36Z</dcterms:created>
  <dcterms:modified xsi:type="dcterms:W3CDTF">2019-11-15T10:57:24Z</dcterms:modified>
</cp:coreProperties>
</file>