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21FE-D923-40CC-B0ED-A53525D0D8F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6C48-C162-4435-A0A3-F8BB380C8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21FE-D923-40CC-B0ED-A53525D0D8F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6C48-C162-4435-A0A3-F8BB380C8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21FE-D923-40CC-B0ED-A53525D0D8F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6C48-C162-4435-A0A3-F8BB380C8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21FE-D923-40CC-B0ED-A53525D0D8F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6C48-C162-4435-A0A3-F8BB380C8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21FE-D923-40CC-B0ED-A53525D0D8F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6C48-C162-4435-A0A3-F8BB380C8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21FE-D923-40CC-B0ED-A53525D0D8F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6C48-C162-4435-A0A3-F8BB380C8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21FE-D923-40CC-B0ED-A53525D0D8F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6C48-C162-4435-A0A3-F8BB380C8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21FE-D923-40CC-B0ED-A53525D0D8F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6C48-C162-4435-A0A3-F8BB380C8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21FE-D923-40CC-B0ED-A53525D0D8F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6C48-C162-4435-A0A3-F8BB380C8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21FE-D923-40CC-B0ED-A53525D0D8F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6C48-C162-4435-A0A3-F8BB380C8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21FE-D923-40CC-B0ED-A53525D0D8F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6C48-C162-4435-A0A3-F8BB380C8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121FE-D923-40CC-B0ED-A53525D0D8F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96C48-C162-4435-A0A3-F8BB380C8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1"/>
            <a:ext cx="7128792" cy="378904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>
                <a:solidFill>
                  <a:srgbClr val="002060"/>
                </a:solidFill>
              </a:rPr>
              <a:t/>
            </a:r>
            <a:br>
              <a:rPr lang="ru-RU" sz="3600" b="1" i="1" dirty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Акция по </a:t>
            </a:r>
            <a:r>
              <a:rPr lang="ru-RU" sz="4000" b="1" i="1" dirty="0" smtClean="0">
                <a:solidFill>
                  <a:srgbClr val="002060"/>
                </a:solidFill>
              </a:rPr>
              <a:t>ПДД:</a:t>
            </a: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smtClean="0">
                <a:solidFill>
                  <a:srgbClr val="002060"/>
                </a:solidFill>
              </a:rPr>
              <a:t>« </a:t>
            </a:r>
            <a:r>
              <a:rPr lang="ru-RU" sz="4000" b="1" i="1" smtClean="0">
                <a:solidFill>
                  <a:srgbClr val="002060"/>
                </a:solidFill>
              </a:rPr>
              <a:t>Родители, </a:t>
            </a:r>
            <a:r>
              <a:rPr lang="ru-RU" sz="4000" b="1" i="1" dirty="0" smtClean="0">
                <a:solidFill>
                  <a:srgbClr val="002060"/>
                </a:solidFill>
              </a:rPr>
              <a:t>мы вам верим»</a:t>
            </a:r>
            <a:r>
              <a:rPr lang="ru-RU" sz="3600" b="1" i="1" dirty="0" smtClean="0">
                <a:solidFill>
                  <a:srgbClr val="002060"/>
                </a:solidFill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 Акция была направлена на привлечение внимания родителей к проблемам безопасности дорожного движения.</a:t>
            </a:r>
            <a:br>
              <a:rPr lang="ru-RU" sz="27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ЦРР № 7  Группа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6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«Лютики»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 : Куртина Н.П , Кулакова Н.И 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2020г.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Наталья\Desktop\hello_html_20931597.png"/>
          <p:cNvPicPr>
            <a:picLocks noChangeAspect="1" noChangeArrowheads="1"/>
          </p:cNvPicPr>
          <p:nvPr/>
        </p:nvPicPr>
        <p:blipFill>
          <a:blip r:embed="rId2" cstate="print"/>
          <a:srcRect t="55056"/>
          <a:stretch>
            <a:fillRect/>
          </a:stretch>
        </p:blipFill>
        <p:spPr bwMode="auto">
          <a:xfrm>
            <a:off x="395536" y="2564904"/>
            <a:ext cx="8431927" cy="4003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57562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рамках акции с детьми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были проведены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беседы: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 Правила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дорожные,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детям знать положено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«Что я видел на улице, когда шел в детский сад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Рассматривание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сюжетных картинок на тему: «Участники дорожного движения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Рассматривание плакатов с дорожными  знаками.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Раскрашивание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раскрасок на тему: «Правила дорожного движения».</a:t>
            </a:r>
            <a:b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Чтение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С. Михалков «Дядя Степа –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милиционер»</a:t>
            </a:r>
            <a:b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азыграли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дорожную ситуацию, в которой дети смогли применить имеющиеся у них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знания. Нарисовали  плакат на данную тему. Нами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были подготовлены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памятки и консультации, которые были размещены в  родительском уголке.</a:t>
            </a:r>
            <a:endParaRPr lang="ru-RU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Наталья\Desktop\hello_html_2093159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5056"/>
          <a:stretch>
            <a:fillRect/>
          </a:stretch>
        </p:blipFill>
        <p:spPr bwMode="auto">
          <a:xfrm>
            <a:off x="428596" y="4214818"/>
            <a:ext cx="8229600" cy="2357454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8572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Наталья\Desktop\фото дет сад\фото пдд 20год\20200924_154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000372"/>
            <a:ext cx="2238359" cy="1259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Наталья\Desktop\фото дет сад\фото пдд 20год\20201005_091759.jpg"/>
          <p:cNvPicPr>
            <a:picLocks noChangeAspect="1" noChangeArrowheads="1"/>
          </p:cNvPicPr>
          <p:nvPr/>
        </p:nvPicPr>
        <p:blipFill>
          <a:blip r:embed="rId4" cstate="print"/>
          <a:srcRect t="32500" b="4499"/>
          <a:stretch>
            <a:fillRect/>
          </a:stretch>
        </p:blipFill>
        <p:spPr bwMode="auto">
          <a:xfrm>
            <a:off x="3857620" y="3500438"/>
            <a:ext cx="1571636" cy="1760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Наталья\Desktop\фото дет сад\фото пдд 20год\20201005_090514.jpg"/>
          <p:cNvPicPr>
            <a:picLocks noChangeAspect="1" noChangeArrowheads="1"/>
          </p:cNvPicPr>
          <p:nvPr/>
        </p:nvPicPr>
        <p:blipFill>
          <a:blip r:embed="rId5" cstate="print"/>
          <a:srcRect l="4706" r="12941"/>
          <a:stretch>
            <a:fillRect/>
          </a:stretch>
        </p:blipFill>
        <p:spPr bwMode="auto">
          <a:xfrm>
            <a:off x="5857884" y="3071810"/>
            <a:ext cx="1928826" cy="131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dirty="0"/>
          </a:p>
        </p:txBody>
      </p:sp>
      <p:pic>
        <p:nvPicPr>
          <p:cNvPr id="4" name="Picture 2" descr="C:\Users\Наталья\Desktop\hello_html_2093159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5056"/>
          <a:stretch>
            <a:fillRect/>
          </a:stretch>
        </p:blipFill>
        <p:spPr bwMode="auto">
          <a:xfrm>
            <a:off x="500034" y="4357694"/>
            <a:ext cx="8229600" cy="2286016"/>
          </a:xfrm>
          <a:prstGeom prst="rect">
            <a:avLst/>
          </a:prstGeom>
          <a:noFill/>
        </p:spPr>
      </p:pic>
      <p:pic>
        <p:nvPicPr>
          <p:cNvPr id="15363" name="Picture 3" descr="C:\Users\Наталья\Desktop\фото дет сад\фото пдд 20год\6 группа.jpg"/>
          <p:cNvPicPr>
            <a:picLocks noChangeAspect="1" noChangeArrowheads="1"/>
          </p:cNvPicPr>
          <p:nvPr/>
        </p:nvPicPr>
        <p:blipFill>
          <a:blip r:embed="rId3" cstate="print"/>
          <a:srcRect l="17969" t="7291" b="15624"/>
          <a:stretch>
            <a:fillRect/>
          </a:stretch>
        </p:blipFill>
        <p:spPr bwMode="auto">
          <a:xfrm>
            <a:off x="2928926" y="357166"/>
            <a:ext cx="3071834" cy="2164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C:\Users\Наталья\Desktop\фото дет сад\фото пдд 20год\20201005_090225.jpg"/>
          <p:cNvPicPr>
            <a:picLocks noChangeAspect="1" noChangeArrowheads="1"/>
          </p:cNvPicPr>
          <p:nvPr/>
        </p:nvPicPr>
        <p:blipFill>
          <a:blip r:embed="rId4" cstate="print"/>
          <a:srcRect l="20225" r="16854"/>
          <a:stretch>
            <a:fillRect/>
          </a:stretch>
        </p:blipFill>
        <p:spPr bwMode="auto">
          <a:xfrm>
            <a:off x="6215074" y="2643182"/>
            <a:ext cx="2542443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5" descr="C:\Users\Наталья\Desktop\фото дет сад\фото пдд 20год\20200917_112600.jpg"/>
          <p:cNvPicPr>
            <a:picLocks noChangeAspect="1" noChangeArrowheads="1"/>
          </p:cNvPicPr>
          <p:nvPr/>
        </p:nvPicPr>
        <p:blipFill>
          <a:blip r:embed="rId5" cstate="print"/>
          <a:srcRect t="14754"/>
          <a:stretch>
            <a:fillRect/>
          </a:stretch>
        </p:blipFill>
        <p:spPr bwMode="auto">
          <a:xfrm>
            <a:off x="571472" y="142852"/>
            <a:ext cx="1643074" cy="2273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7" name="Picture 7" descr="C:\Users\Наталья\Desktop\фото дет сад\фото пдд 20год\20200917_113904.jpg"/>
          <p:cNvPicPr>
            <a:picLocks noChangeAspect="1" noChangeArrowheads="1"/>
          </p:cNvPicPr>
          <p:nvPr/>
        </p:nvPicPr>
        <p:blipFill>
          <a:blip r:embed="rId6" cstate="print"/>
          <a:srcRect t="8707" r="9259" b="27083"/>
          <a:stretch>
            <a:fillRect/>
          </a:stretch>
        </p:blipFill>
        <p:spPr bwMode="auto">
          <a:xfrm>
            <a:off x="6643702" y="214290"/>
            <a:ext cx="1785950" cy="2150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9" descr="C:\Users\Наталья\Desktop\фото дет сад\YMrBCgLMTZM.jpg"/>
          <p:cNvPicPr>
            <a:picLocks noChangeAspect="1" noChangeArrowheads="1"/>
          </p:cNvPicPr>
          <p:nvPr/>
        </p:nvPicPr>
        <p:blipFill>
          <a:blip r:embed="rId7" cstate="print"/>
          <a:srcRect l="12500" t="20833"/>
          <a:stretch>
            <a:fillRect/>
          </a:stretch>
        </p:blipFill>
        <p:spPr bwMode="auto">
          <a:xfrm>
            <a:off x="3071802" y="3143248"/>
            <a:ext cx="2928958" cy="188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0" name="Picture 10" descr="C:\Users\Наталья\Desktop\фото дет сад\фото пдд 20год\20201005_090321.jpg"/>
          <p:cNvPicPr>
            <a:picLocks noChangeAspect="1" noChangeArrowheads="1"/>
          </p:cNvPicPr>
          <p:nvPr/>
        </p:nvPicPr>
        <p:blipFill>
          <a:blip r:embed="rId8" cstate="print"/>
          <a:srcRect l="4687" t="2777" r="10937"/>
          <a:stretch>
            <a:fillRect/>
          </a:stretch>
        </p:blipFill>
        <p:spPr bwMode="auto">
          <a:xfrm>
            <a:off x="142844" y="2571744"/>
            <a:ext cx="2500330" cy="1620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  Акция по ПДД: « Родители, мы вам верим»  Акция была направлена на привлечение внимания родителей к проблемам безопасности дорожного движения.  МАДОУ ЦРР № 7  Группа № 6 «Лютики» Воспитатели : Куртина Н.П , Кулакова Н.И  2020г.            </vt:lpstr>
      <vt:lpstr>В рамках акции с детьми  были проведены беседы: « Правила дорожные, детям знать положено», «Что я видел на улице, когда шел в детский сад». Рассматривание сюжетных картинок на тему: «Участники дорожного движения». Рассматривание плакатов с дорожными  знаками.  Раскрашивание раскрасок на тему: «Правила дорожного движения».  Чтение: С. Михалков «Дядя Степа – милиционер»  Разыграли дорожную ситуацию, в которой дети смогли применить имеющиеся у них знания. Нарисовали  плакат на данную тему. Нами были подготовлены памятки и консультации, которые были размещены в  родительском уголке.</vt:lpstr>
      <vt:lpstr>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по ПДД  « Родители мы вам верим»  Выполнила воспитатель: Куртина Н.П.           МБДОУ ЦРР № 7  г.Бор 2020г.</dc:title>
  <dc:creator>Наталья</dc:creator>
  <cp:lastModifiedBy>USER</cp:lastModifiedBy>
  <cp:revision>12</cp:revision>
  <dcterms:created xsi:type="dcterms:W3CDTF">2020-11-08T20:00:40Z</dcterms:created>
  <dcterms:modified xsi:type="dcterms:W3CDTF">2020-11-25T07:15:27Z</dcterms:modified>
</cp:coreProperties>
</file>