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9" d="100"/>
          <a:sy n="99" d="100"/>
        </p:scale>
        <p:origin x="-24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3121FE-D923-40CC-B0ED-A53525D0D8F5}" type="datetimeFigureOut">
              <a:rPr lang="ru-RU" smtClean="0"/>
              <a:pPr/>
              <a:t>25.11.2020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96C48-C162-4435-A0A3-F8BB380C82D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3121FE-D923-40CC-B0ED-A53525D0D8F5}" type="datetimeFigureOut">
              <a:rPr lang="ru-RU" smtClean="0"/>
              <a:pPr/>
              <a:t>25.11.2020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96C48-C162-4435-A0A3-F8BB380C82D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3121FE-D923-40CC-B0ED-A53525D0D8F5}" type="datetimeFigureOut">
              <a:rPr lang="ru-RU" smtClean="0"/>
              <a:pPr/>
              <a:t>25.11.2020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96C48-C162-4435-A0A3-F8BB380C82D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3121FE-D923-40CC-B0ED-A53525D0D8F5}" type="datetimeFigureOut">
              <a:rPr lang="ru-RU" smtClean="0"/>
              <a:pPr/>
              <a:t>25.11.2020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96C48-C162-4435-A0A3-F8BB380C82D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3121FE-D923-40CC-B0ED-A53525D0D8F5}" type="datetimeFigureOut">
              <a:rPr lang="ru-RU" smtClean="0"/>
              <a:pPr/>
              <a:t>25.11.2020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96C48-C162-4435-A0A3-F8BB380C82D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3121FE-D923-40CC-B0ED-A53525D0D8F5}" type="datetimeFigureOut">
              <a:rPr lang="ru-RU" smtClean="0"/>
              <a:pPr/>
              <a:t>25.11.2020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96C48-C162-4435-A0A3-F8BB380C82D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3121FE-D923-40CC-B0ED-A53525D0D8F5}" type="datetimeFigureOut">
              <a:rPr lang="ru-RU" smtClean="0"/>
              <a:pPr/>
              <a:t>25.11.2020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96C48-C162-4435-A0A3-F8BB380C82D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3121FE-D923-40CC-B0ED-A53525D0D8F5}" type="datetimeFigureOut">
              <a:rPr lang="ru-RU" smtClean="0"/>
              <a:pPr/>
              <a:t>25.11.2020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96C48-C162-4435-A0A3-F8BB380C82D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3121FE-D923-40CC-B0ED-A53525D0D8F5}" type="datetimeFigureOut">
              <a:rPr lang="ru-RU" smtClean="0"/>
              <a:pPr/>
              <a:t>25.11.2020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96C48-C162-4435-A0A3-F8BB380C82D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3121FE-D923-40CC-B0ED-A53525D0D8F5}" type="datetimeFigureOut">
              <a:rPr lang="ru-RU" smtClean="0"/>
              <a:pPr/>
              <a:t>25.11.2020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96C48-C162-4435-A0A3-F8BB380C82D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3121FE-D923-40CC-B0ED-A53525D0D8F5}" type="datetimeFigureOut">
              <a:rPr lang="ru-RU" smtClean="0"/>
              <a:pPr/>
              <a:t>25.11.2020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96C48-C162-4435-A0A3-F8BB380C82D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3121FE-D923-40CC-B0ED-A53525D0D8F5}" type="datetimeFigureOut">
              <a:rPr lang="ru-RU" smtClean="0"/>
              <a:pPr/>
              <a:t>25.11.2020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496C48-C162-4435-A0A3-F8BB380C82D6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image" Target="../media/image5.jpeg"/><Relationship Id="rId7" Type="http://schemas.openxmlformats.org/officeDocument/2006/relationships/image" Target="../media/image9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idx="4294967295"/>
          </p:nvPr>
        </p:nvSpPr>
        <p:spPr>
          <a:xfrm>
            <a:off x="1043608" y="1"/>
            <a:ext cx="7128792" cy="3789040"/>
          </a:xfrm>
        </p:spPr>
        <p:txBody>
          <a:bodyPr>
            <a:normAutofit fontScale="90000"/>
          </a:bodyPr>
          <a:lstStyle/>
          <a:p>
            <a:r>
              <a:rPr lang="ru-RU" sz="3600" b="1" i="1" dirty="0" smtClean="0">
                <a:solidFill>
                  <a:srgbClr val="002060"/>
                </a:solidFill>
              </a:rPr>
              <a:t/>
            </a:r>
            <a:br>
              <a:rPr lang="ru-RU" sz="3600" b="1" i="1" dirty="0" smtClean="0">
                <a:solidFill>
                  <a:srgbClr val="002060"/>
                </a:solidFill>
              </a:rPr>
            </a:br>
            <a:r>
              <a:rPr lang="ru-RU" sz="3600" b="1" i="1" dirty="0">
                <a:solidFill>
                  <a:srgbClr val="002060"/>
                </a:solidFill>
              </a:rPr>
              <a:t/>
            </a:r>
            <a:br>
              <a:rPr lang="ru-RU" sz="3600" b="1" i="1" dirty="0">
                <a:solidFill>
                  <a:srgbClr val="002060"/>
                </a:solidFill>
              </a:rPr>
            </a:br>
            <a:r>
              <a:rPr lang="ru-RU" sz="4000" b="1" i="1" dirty="0" smtClean="0">
                <a:solidFill>
                  <a:srgbClr val="002060"/>
                </a:solidFill>
              </a:rPr>
              <a:t>Акция по </a:t>
            </a:r>
            <a:r>
              <a:rPr lang="ru-RU" sz="4000" b="1" i="1" dirty="0" smtClean="0">
                <a:solidFill>
                  <a:srgbClr val="002060"/>
                </a:solidFill>
              </a:rPr>
              <a:t>ПДД:</a:t>
            </a:r>
            <a:r>
              <a:rPr lang="ru-RU" sz="4000" b="1" i="1" dirty="0" smtClean="0">
                <a:solidFill>
                  <a:srgbClr val="002060"/>
                </a:solidFill>
              </a:rPr>
              <a:t/>
            </a:r>
            <a:br>
              <a:rPr lang="ru-RU" sz="4000" b="1" i="1" dirty="0" smtClean="0">
                <a:solidFill>
                  <a:srgbClr val="002060"/>
                </a:solidFill>
              </a:rPr>
            </a:br>
            <a:r>
              <a:rPr lang="ru-RU" sz="4000" b="1" i="1" smtClean="0">
                <a:solidFill>
                  <a:srgbClr val="002060"/>
                </a:solidFill>
              </a:rPr>
              <a:t>« </a:t>
            </a:r>
            <a:r>
              <a:rPr lang="ru-RU" sz="4000" b="1" i="1" smtClean="0">
                <a:solidFill>
                  <a:srgbClr val="002060"/>
                </a:solidFill>
              </a:rPr>
              <a:t>Родители, </a:t>
            </a:r>
            <a:r>
              <a:rPr lang="ru-RU" sz="4000" b="1" i="1" dirty="0" smtClean="0">
                <a:solidFill>
                  <a:srgbClr val="002060"/>
                </a:solidFill>
              </a:rPr>
              <a:t>мы вам верим»</a:t>
            </a:r>
            <a:r>
              <a:rPr lang="ru-RU" sz="3600" b="1" i="1" dirty="0" smtClean="0">
                <a:solidFill>
                  <a:srgbClr val="002060"/>
                </a:solidFill>
              </a:rPr>
              <a:t/>
            </a:r>
            <a:br>
              <a:rPr lang="ru-RU" sz="3600" b="1" i="1" dirty="0" smtClean="0">
                <a:solidFill>
                  <a:srgbClr val="002060"/>
                </a:solidFill>
              </a:rPr>
            </a:br>
            <a:r>
              <a:rPr lang="ru-RU" sz="2700" b="1" i="1" dirty="0" smtClean="0">
                <a:solidFill>
                  <a:srgbClr val="002060"/>
                </a:solidFill>
              </a:rPr>
              <a:t> Акция была направлена на привлечение внимания родителей к проблемам безопасности дорожного движения.</a:t>
            </a:r>
            <a:br>
              <a:rPr lang="ru-RU" sz="2700" b="1" i="1" dirty="0" smtClean="0">
                <a:solidFill>
                  <a:srgbClr val="002060"/>
                </a:solidFill>
              </a:rPr>
            </a:br>
            <a:r>
              <a:rPr lang="ru-RU" sz="3600" b="1" i="1" dirty="0" smtClean="0">
                <a:solidFill>
                  <a:srgbClr val="002060"/>
                </a:solidFill>
              </a:rPr>
              <a:t/>
            </a:r>
            <a:br>
              <a:rPr lang="ru-RU" sz="3600" b="1" i="1" dirty="0" smtClean="0">
                <a:solidFill>
                  <a:srgbClr val="002060"/>
                </a:solidFill>
              </a:rPr>
            </a:br>
            <a:r>
              <a:rPr lang="ru-RU" sz="18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МАДОУ ЦРР № 7  Группа </a:t>
            </a:r>
            <a:r>
              <a:rPr lang="ru-RU" sz="18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№ 6 </a:t>
            </a:r>
            <a:r>
              <a:rPr lang="ru-RU" sz="18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«Лютики»</a:t>
            </a:r>
            <a:br>
              <a:rPr lang="ru-RU" sz="18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Воспитатели : Куртина Н.П , Кулакова Н.И </a:t>
            </a:r>
            <a:br>
              <a:rPr lang="ru-RU" sz="18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2020г.</a:t>
            </a:r>
            <a:r>
              <a:rPr lang="ru-RU" sz="20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</a:t>
            </a:r>
            <a:br>
              <a:rPr lang="ru-RU" sz="20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000" b="1" i="1" dirty="0">
              <a:solidFill>
                <a:srgbClr val="002060"/>
              </a:solidFill>
            </a:endParaRPr>
          </a:p>
        </p:txBody>
      </p:sp>
      <p:pic>
        <p:nvPicPr>
          <p:cNvPr id="1026" name="Picture 2" descr="C:\Users\Наталья\Desktop\hello_html_20931597.png"/>
          <p:cNvPicPr>
            <a:picLocks noChangeAspect="1" noChangeArrowheads="1"/>
          </p:cNvPicPr>
          <p:nvPr/>
        </p:nvPicPr>
        <p:blipFill>
          <a:blip r:embed="rId2" cstate="print"/>
          <a:srcRect t="55056"/>
          <a:stretch>
            <a:fillRect/>
          </a:stretch>
        </p:blipFill>
        <p:spPr bwMode="auto">
          <a:xfrm>
            <a:off x="395536" y="2564904"/>
            <a:ext cx="8431927" cy="400337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3357562"/>
          </a:xfrm>
        </p:spPr>
        <p:txBody>
          <a:bodyPr>
            <a:normAutofit/>
          </a:bodyPr>
          <a:lstStyle/>
          <a:p>
            <a:r>
              <a:rPr lang="ru-RU" sz="1600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 </a:t>
            </a:r>
            <a:r>
              <a:rPr lang="ru-RU" sz="1600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рамках акции с детьми </a:t>
            </a:r>
            <a:r>
              <a:rPr lang="ru-RU" sz="1600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были проведены </a:t>
            </a:r>
            <a:r>
              <a:rPr lang="ru-RU" sz="1600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беседы: </a:t>
            </a:r>
            <a:r>
              <a:rPr lang="ru-RU" sz="1600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« Правила </a:t>
            </a:r>
            <a:r>
              <a:rPr lang="ru-RU" sz="1600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дорожные, </a:t>
            </a:r>
            <a:r>
              <a:rPr lang="ru-RU" sz="1600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детям знать положено</a:t>
            </a:r>
            <a:r>
              <a:rPr lang="ru-RU" sz="1600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»</a:t>
            </a:r>
            <a:r>
              <a:rPr lang="ru-RU" sz="1600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</a:t>
            </a:r>
            <a:r>
              <a:rPr lang="ru-RU" sz="1600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 «Что я видел на улице, когда шел в детский сад</a:t>
            </a:r>
            <a:r>
              <a:rPr lang="ru-RU" sz="1600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».</a:t>
            </a:r>
            <a:r>
              <a:rPr lang="ru-RU" sz="1600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1600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</a:br>
            <a:r>
              <a:rPr lang="ru-RU" sz="1600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Рассматривание </a:t>
            </a:r>
            <a:r>
              <a:rPr lang="ru-RU" sz="1600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сюжетных картинок на тему: «Участники дорожного движения</a:t>
            </a:r>
            <a:r>
              <a:rPr lang="ru-RU" sz="1600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».</a:t>
            </a:r>
            <a:r>
              <a:rPr lang="ru-RU" sz="1600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1600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</a:br>
            <a:r>
              <a:rPr lang="ru-RU" sz="1600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Рассматривание плакатов с дорожными  знаками.</a:t>
            </a:r>
            <a:r>
              <a:rPr lang="ru-RU" sz="1600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1600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</a:br>
            <a:r>
              <a:rPr lang="ru-RU" sz="1600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Раскрашивание </a:t>
            </a:r>
            <a:r>
              <a:rPr lang="ru-RU" sz="1600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раскрасок на тему: «Правила дорожного движения».</a:t>
            </a:r>
            <a:br>
              <a:rPr lang="ru-RU" sz="1600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</a:br>
            <a:r>
              <a:rPr lang="ru-RU" sz="1600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Чтение</a:t>
            </a:r>
            <a:r>
              <a:rPr lang="ru-RU" sz="1600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: С. Михалков «Дядя Степа – </a:t>
            </a:r>
            <a:r>
              <a:rPr lang="ru-RU" sz="1600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милиционер»</a:t>
            </a:r>
            <a:br>
              <a:rPr lang="ru-RU" sz="1600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</a:br>
            <a:r>
              <a:rPr lang="ru-RU" sz="1600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</a:t>
            </a:r>
            <a:r>
              <a:rPr lang="ru-RU" sz="1600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азыграли </a:t>
            </a:r>
            <a:r>
              <a:rPr lang="ru-RU" sz="1600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дорожную ситуацию, в которой дети смогли применить имеющиеся у них </a:t>
            </a:r>
            <a:r>
              <a:rPr lang="ru-RU" sz="1600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знания. Нарисовали  плакат на данную тему. Нами </a:t>
            </a:r>
            <a:r>
              <a:rPr lang="ru-RU" sz="1600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были подготовлены </a:t>
            </a:r>
            <a:r>
              <a:rPr lang="ru-RU" sz="1600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памятки и консультации, которые были размещены в  родительском уголке.</a:t>
            </a:r>
            <a:endParaRPr lang="ru-RU" sz="1600" i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Picture 2" descr="C:\Users\Наталья\Desktop\hello_html_20931597.pn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t="55056"/>
          <a:stretch>
            <a:fillRect/>
          </a:stretch>
        </p:blipFill>
        <p:spPr bwMode="auto">
          <a:xfrm>
            <a:off x="428596" y="4214818"/>
            <a:ext cx="8229600" cy="2357454"/>
          </a:xfrm>
          <a:prstGeom prst="rect">
            <a:avLst/>
          </a:prstGeom>
          <a:noFill/>
        </p:spPr>
      </p:pic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0" y="285728"/>
            <a:ext cx="914400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1" name="Picture 3" descr="C:\Users\Наталья\Desktop\фото дет сад\фото пдд 20год\20200924_15442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85852" y="3000372"/>
            <a:ext cx="2238359" cy="125907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052" name="Picture 4" descr="C:\Users\Наталья\Desktop\фото дет сад\фото пдд 20год\20201005_091759.jpg"/>
          <p:cNvPicPr>
            <a:picLocks noChangeAspect="1" noChangeArrowheads="1"/>
          </p:cNvPicPr>
          <p:nvPr/>
        </p:nvPicPr>
        <p:blipFill>
          <a:blip r:embed="rId4" cstate="print"/>
          <a:srcRect t="32500" b="4499"/>
          <a:stretch>
            <a:fillRect/>
          </a:stretch>
        </p:blipFill>
        <p:spPr bwMode="auto">
          <a:xfrm>
            <a:off x="3857620" y="3500438"/>
            <a:ext cx="1571636" cy="176024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Picture 2" descr="C:\Users\Наталья\Desktop\фото дет сад\фото пдд 20год\20201005_090514.jpg"/>
          <p:cNvPicPr>
            <a:picLocks noChangeAspect="1" noChangeArrowheads="1"/>
          </p:cNvPicPr>
          <p:nvPr/>
        </p:nvPicPr>
        <p:blipFill>
          <a:blip r:embed="rId5" cstate="print"/>
          <a:srcRect l="4706" r="12941"/>
          <a:stretch>
            <a:fillRect/>
          </a:stretch>
        </p:blipFill>
        <p:spPr bwMode="auto">
          <a:xfrm>
            <a:off x="5857884" y="3071810"/>
            <a:ext cx="1928826" cy="13174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18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1800" dirty="0"/>
          </a:p>
        </p:txBody>
      </p:sp>
      <p:pic>
        <p:nvPicPr>
          <p:cNvPr id="4" name="Picture 2" descr="C:\Users\Наталья\Desktop\hello_html_20931597.pn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t="55056"/>
          <a:stretch>
            <a:fillRect/>
          </a:stretch>
        </p:blipFill>
        <p:spPr bwMode="auto">
          <a:xfrm>
            <a:off x="500034" y="4357694"/>
            <a:ext cx="8229600" cy="2286016"/>
          </a:xfrm>
          <a:prstGeom prst="rect">
            <a:avLst/>
          </a:prstGeom>
          <a:noFill/>
        </p:spPr>
      </p:pic>
      <p:pic>
        <p:nvPicPr>
          <p:cNvPr id="15363" name="Picture 3" descr="C:\Users\Наталья\Desktop\фото дет сад\фото пдд 20год\6 группа.jpg"/>
          <p:cNvPicPr>
            <a:picLocks noChangeAspect="1" noChangeArrowheads="1"/>
          </p:cNvPicPr>
          <p:nvPr/>
        </p:nvPicPr>
        <p:blipFill>
          <a:blip r:embed="rId3" cstate="print"/>
          <a:srcRect l="17969" t="7291" b="15624"/>
          <a:stretch>
            <a:fillRect/>
          </a:stretch>
        </p:blipFill>
        <p:spPr bwMode="auto">
          <a:xfrm>
            <a:off x="2928926" y="357166"/>
            <a:ext cx="3071834" cy="216492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Picture 5" descr="C:\Users\Наталья\Desktop\фото дет сад\фото пдд 20год\20201005_090225.jpg"/>
          <p:cNvPicPr>
            <a:picLocks noChangeAspect="1" noChangeArrowheads="1"/>
          </p:cNvPicPr>
          <p:nvPr/>
        </p:nvPicPr>
        <p:blipFill>
          <a:blip r:embed="rId4" cstate="print"/>
          <a:srcRect l="20225" r="16854"/>
          <a:stretch>
            <a:fillRect/>
          </a:stretch>
        </p:blipFill>
        <p:spPr bwMode="auto">
          <a:xfrm>
            <a:off x="6215074" y="2643182"/>
            <a:ext cx="2542443" cy="17859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5365" name="Picture 5" descr="C:\Users\Наталья\Desktop\фото дет сад\фото пдд 20год\20200917_112600.jpg"/>
          <p:cNvPicPr>
            <a:picLocks noChangeAspect="1" noChangeArrowheads="1"/>
          </p:cNvPicPr>
          <p:nvPr/>
        </p:nvPicPr>
        <p:blipFill>
          <a:blip r:embed="rId5" cstate="print"/>
          <a:srcRect t="14754"/>
          <a:stretch>
            <a:fillRect/>
          </a:stretch>
        </p:blipFill>
        <p:spPr bwMode="auto">
          <a:xfrm>
            <a:off x="571472" y="142852"/>
            <a:ext cx="1643074" cy="227352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5367" name="Picture 7" descr="C:\Users\Наталья\Desktop\фото дет сад\фото пдд 20год\20200917_113904.jpg"/>
          <p:cNvPicPr>
            <a:picLocks noChangeAspect="1" noChangeArrowheads="1"/>
          </p:cNvPicPr>
          <p:nvPr/>
        </p:nvPicPr>
        <p:blipFill>
          <a:blip r:embed="rId6" cstate="print"/>
          <a:srcRect t="8707" r="9259" b="27083"/>
          <a:stretch>
            <a:fillRect/>
          </a:stretch>
        </p:blipFill>
        <p:spPr bwMode="auto">
          <a:xfrm>
            <a:off x="6643702" y="214290"/>
            <a:ext cx="1785950" cy="215042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5369" name="Picture 9" descr="C:\Users\Наталья\Desktop\фото дет сад\YMrBCgLMTZM.jpg"/>
          <p:cNvPicPr>
            <a:picLocks noChangeAspect="1" noChangeArrowheads="1"/>
          </p:cNvPicPr>
          <p:nvPr/>
        </p:nvPicPr>
        <p:blipFill>
          <a:blip r:embed="rId7" cstate="print"/>
          <a:srcRect l="12500" t="20833"/>
          <a:stretch>
            <a:fillRect/>
          </a:stretch>
        </p:blipFill>
        <p:spPr bwMode="auto">
          <a:xfrm>
            <a:off x="3071802" y="3143248"/>
            <a:ext cx="2928958" cy="188290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5370" name="Picture 10" descr="C:\Users\Наталья\Desktop\фото дет сад\фото пдд 20год\20201005_090321.jpg"/>
          <p:cNvPicPr>
            <a:picLocks noChangeAspect="1" noChangeArrowheads="1"/>
          </p:cNvPicPr>
          <p:nvPr/>
        </p:nvPicPr>
        <p:blipFill>
          <a:blip r:embed="rId8" cstate="print"/>
          <a:srcRect l="4687" t="2777" r="10937"/>
          <a:stretch>
            <a:fillRect/>
          </a:stretch>
        </p:blipFill>
        <p:spPr bwMode="auto">
          <a:xfrm>
            <a:off x="142844" y="2571744"/>
            <a:ext cx="2500330" cy="162057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85</TotalTime>
  <Words>4</Words>
  <Application>Microsoft Office PowerPoint</Application>
  <PresentationFormat>Экран (4:3)</PresentationFormat>
  <Paragraphs>4</Paragraphs>
  <Slides>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4" baseType="lpstr">
      <vt:lpstr>Тема Office</vt:lpstr>
      <vt:lpstr>  Акция по ПДД: « Родители, мы вам верим»  Акция была направлена на привлечение внимания родителей к проблемам безопасности дорожного движения.  МАДОУ ЦРР № 7  Группа № 6 «Лютики» Воспитатели : Куртина Н.П , Кулакова Н.И  2020г.            </vt:lpstr>
      <vt:lpstr>В рамках акции с детьми  были проведены беседы: « Правила дорожные, детям знать положено», «Что я видел на улице, когда шел в детский сад». Рассматривание сюжетных картинок на тему: «Участники дорожного движения». Рассматривание плакатов с дорожными  знаками.  Раскрашивание раскрасок на тему: «Правила дорожного движения».  Чтение: С. Михалков «Дядя Степа – милиционер»  Разыграли дорожную ситуацию, в которой дети смогли применить имеющиеся у них знания. Нарисовали  плакат на данную тему. Нами были подготовлены памятки и консультации, которые были размещены в  родительском уголке.</vt:lpstr>
      <vt:lpstr>.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Акция по ПДД  « Родители мы вам верим»  Выполнила воспитатель: Куртина Н.П.           МБДОУ ЦРР № 7  г.Бор 2020г.</dc:title>
  <dc:creator>Наталья</dc:creator>
  <cp:lastModifiedBy>USER</cp:lastModifiedBy>
  <cp:revision>12</cp:revision>
  <dcterms:created xsi:type="dcterms:W3CDTF">2020-11-08T20:00:40Z</dcterms:created>
  <dcterms:modified xsi:type="dcterms:W3CDTF">2020-11-25T07:15:27Z</dcterms:modified>
</cp:coreProperties>
</file>