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C3BD0-D872-41B5-B566-160C38BE4D3C}" type="datetimeFigureOut">
              <a:rPr lang="ru-RU" smtClean="0"/>
              <a:pPr/>
              <a:t>25.11.2020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44E0-0485-4499-AF55-316DA37184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404664"/>
            <a:ext cx="6912768" cy="2381399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Акция «Засветись! Стань заметнее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!»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напомнить родителям и обучить детей основам безопасности на дорогах города в темное время суток.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/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Наталья\Desktop\фото дет сад\20201029_111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20888"/>
            <a:ext cx="6072230" cy="4130529"/>
          </a:xfrm>
          <a:prstGeom prst="rect">
            <a:avLst/>
          </a:prstGeom>
          <a:noFill/>
        </p:spPr>
      </p:pic>
      <p:pic>
        <p:nvPicPr>
          <p:cNvPr id="6" name="Picture 5" descr="C:\Users\Наталья\Desktop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071570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2225668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октябре 2020 года в нашем МАДОУ ЦРР № 7 прошла 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информационно -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пропагандистская акция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Засветись,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стань заметнее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детьми была проведена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 « Что такое  </a:t>
            </a:r>
            <a:r>
              <a:rPr lang="ru-RU" sz="2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зачем ты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мне?» Всем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ребятам был прикреплен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фликер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верхнюю одежду. С помощью родителей были изготовлены костюмы и 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приняли участие в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смотре – конкурсе </a:t>
            </a:r>
            <a:b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«Засветись волшебным светом»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родительских уголках размещена информация на данную тему.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Наталья\Desktop\картинки\для родителей\FLIKER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714621"/>
            <a:ext cx="2643206" cy="3524274"/>
          </a:xfrm>
          <a:prstGeom prst="rect">
            <a:avLst/>
          </a:prstGeom>
          <a:noFill/>
        </p:spPr>
      </p:pic>
      <p:pic>
        <p:nvPicPr>
          <p:cNvPr id="2051" name="Picture 3" descr="C:\Users\Наталья\Desktop\картинки\для родителей\09b7ed13c8cb8ae4dad9f23a16c739c5.jpg"/>
          <p:cNvPicPr>
            <a:picLocks noChangeAspect="1" noChangeArrowheads="1"/>
          </p:cNvPicPr>
          <p:nvPr/>
        </p:nvPicPr>
        <p:blipFill>
          <a:blip r:embed="rId3" cstate="print"/>
          <a:srcRect b="3289"/>
          <a:stretch>
            <a:fillRect/>
          </a:stretch>
        </p:blipFill>
        <p:spPr bwMode="auto">
          <a:xfrm>
            <a:off x="6072198" y="2786058"/>
            <a:ext cx="2552376" cy="3500462"/>
          </a:xfrm>
          <a:prstGeom prst="rect">
            <a:avLst/>
          </a:prstGeom>
          <a:noFill/>
        </p:spPr>
      </p:pic>
      <p:pic>
        <p:nvPicPr>
          <p:cNvPr id="2052" name="Picture 4" descr="C:\Users\Наталья\Desktop\flik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2710283"/>
            <a:ext cx="2143140" cy="1472133"/>
          </a:xfrm>
          <a:prstGeom prst="rect">
            <a:avLst/>
          </a:prstGeom>
          <a:noFill/>
        </p:spPr>
      </p:pic>
      <p:pic>
        <p:nvPicPr>
          <p:cNvPr id="9" name="Picture 5" descr="C:\Users\Наталья\Desktop\s12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500042"/>
            <a:ext cx="964414" cy="1285884"/>
          </a:xfrm>
          <a:prstGeom prst="rect">
            <a:avLst/>
          </a:prstGeom>
          <a:noFill/>
        </p:spPr>
      </p:pic>
      <p:pic>
        <p:nvPicPr>
          <p:cNvPr id="1026" name="Picture 2" descr="C:\Users\Наталья\Desktop\засветись\20201116_124822.jpg"/>
          <p:cNvPicPr>
            <a:picLocks noChangeAspect="1" noChangeArrowheads="1"/>
          </p:cNvPicPr>
          <p:nvPr/>
        </p:nvPicPr>
        <p:blipFill>
          <a:blip r:embed="rId6" cstate="print"/>
          <a:srcRect l="17647" t="10458" r="27941"/>
          <a:stretch>
            <a:fillRect/>
          </a:stretch>
        </p:blipFill>
        <p:spPr bwMode="auto">
          <a:xfrm>
            <a:off x="3428992" y="4429132"/>
            <a:ext cx="2238058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3">
      <a:dk1>
        <a:srgbClr val="000000"/>
      </a:dk1>
      <a:lt1>
        <a:srgbClr val="FFFAA9"/>
      </a:lt1>
      <a:dk2>
        <a:srgbClr val="000000"/>
      </a:dk2>
      <a:lt2>
        <a:srgbClr val="B2B2B2"/>
      </a:lt2>
      <a:accent1>
        <a:srgbClr val="FFC110"/>
      </a:accent1>
      <a:accent2>
        <a:srgbClr val="BDDD00"/>
      </a:accent2>
      <a:accent3>
        <a:srgbClr val="FFFCD1"/>
      </a:accent3>
      <a:accent4>
        <a:srgbClr val="000000"/>
      </a:accent4>
      <a:accent5>
        <a:srgbClr val="FFDDAA"/>
      </a:accent5>
      <a:accent6>
        <a:srgbClr val="ABC800"/>
      </a:accent6>
      <a:hlink>
        <a:srgbClr val="2E2B00"/>
      </a:hlink>
      <a:folHlink>
        <a:srgbClr val="2E2B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18</Words>
  <Application>Microsoft Office PowerPoint</Application>
  <PresentationFormat>Экран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Акция «Засветись! Стань заметнее!»  Цель: напомнить родителям и обучить детей основам безопасности на дорогах города в темное время суток.  </vt:lpstr>
      <vt:lpstr>В октябре 2020 года в нашем МАДОУ ЦРР № 7 прошла   информационно - пропагандистская акция  « Засветись, стань заметнее».  С детьми была проведена беседа на тему « Что такое  фликер, зачем ты мне?» Всем ребятам был прикреплен фликер на верхнюю одежду. С помощью родителей были изготовлены костюмы и  мы приняли участие в смотре – конкурсе  «Засветись волшебным светом» В родительских уголках размещена информация на данную тему.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25</cp:revision>
  <dcterms:created xsi:type="dcterms:W3CDTF">2020-11-04T19:25:30Z</dcterms:created>
  <dcterms:modified xsi:type="dcterms:W3CDTF">2020-11-25T07:11:26Z</dcterms:modified>
</cp:coreProperties>
</file>