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00298" y="2214554"/>
            <a:ext cx="3714776" cy="247174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Зима –для птиц самое трудное время года; много погибают от голода и холода. Птицы прилетают к нашим жилищам за помощью, и мы должны помочь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 пережить зиму.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G_20211118_10143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988840"/>
            <a:ext cx="2214542" cy="2594393"/>
          </a:xfrm>
          <a:prstGeom prst="rect">
            <a:avLst/>
          </a:prstGeom>
          <a:ln w="19050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IMG_20211118_10144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5140" y="2000240"/>
            <a:ext cx="2143104" cy="2580888"/>
          </a:xfrm>
          <a:prstGeom prst="rect">
            <a:avLst/>
          </a:prstGeom>
          <a:ln w="19050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IMG_20211118_1017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4509120"/>
            <a:ext cx="2786050" cy="2089538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</TotalTime>
  <Words>32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Обычная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USER</cp:lastModifiedBy>
  <cp:revision>3</cp:revision>
  <dcterms:created xsi:type="dcterms:W3CDTF">2021-11-18T09:50:34Z</dcterms:created>
  <dcterms:modified xsi:type="dcterms:W3CDTF">2021-11-19T06:56:18Z</dcterms:modified>
</cp:coreProperties>
</file>