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3" r:id="rId6"/>
    <p:sldId id="265" r:id="rId7"/>
    <p:sldId id="264" r:id="rId8"/>
    <p:sldId id="261" r:id="rId9"/>
    <p:sldId id="266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ADB2FB-8B49-434D-94FC-1C294D6C1304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91AF9-C96D-4432-9BF1-EBF41B82E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ADB2FB-8B49-434D-94FC-1C294D6C1304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91AF9-C96D-4432-9BF1-EBF41B82E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ADB2FB-8B49-434D-94FC-1C294D6C1304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91AF9-C96D-4432-9BF1-EBF41B82E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ADB2FB-8B49-434D-94FC-1C294D6C1304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91AF9-C96D-4432-9BF1-EBF41B82E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ADB2FB-8B49-434D-94FC-1C294D6C1304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91AF9-C96D-4432-9BF1-EBF41B82E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ADB2FB-8B49-434D-94FC-1C294D6C1304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91AF9-C96D-4432-9BF1-EBF41B82E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ADB2FB-8B49-434D-94FC-1C294D6C1304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91AF9-C96D-4432-9BF1-EBF41B82E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ADB2FB-8B49-434D-94FC-1C294D6C1304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91AF9-C96D-4432-9BF1-EBF41B82E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ADB2FB-8B49-434D-94FC-1C294D6C1304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91AF9-C96D-4432-9BF1-EBF41B82E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ADB2FB-8B49-434D-94FC-1C294D6C1304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91AF9-C96D-4432-9BF1-EBF41B82E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ADB2FB-8B49-434D-94FC-1C294D6C1304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91AF9-C96D-4432-9BF1-EBF41B82E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9ADB2FB-8B49-434D-94FC-1C294D6C1304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8191AF9-C96D-4432-9BF1-EBF41B82E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28802"/>
            <a:ext cx="7772400" cy="2357453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«Как </a:t>
            </a:r>
            <a:r>
              <a:rPr lang="ru-RU" sz="4800" b="1" i="1" dirty="0" smtClean="0">
                <a:solidFill>
                  <a:srgbClr val="C00000"/>
                </a:solidFill>
              </a:rPr>
              <a:t>мы лето </a:t>
            </a:r>
            <a:r>
              <a:rPr lang="ru-RU" sz="4800" b="1" i="1" dirty="0" smtClean="0">
                <a:solidFill>
                  <a:srgbClr val="C00000"/>
                </a:solidFill>
              </a:rPr>
              <a:t>провели» </a:t>
            </a:r>
            <a:r>
              <a:rPr lang="ru-RU" sz="4800" b="1" i="1" dirty="0" smtClean="0">
                <a:solidFill>
                  <a:srgbClr val="C00000"/>
                </a:solidFill>
              </a:rPr>
              <a:t/>
            </a:r>
            <a:br>
              <a:rPr lang="ru-RU" sz="4800" b="1" i="1" dirty="0" smtClean="0">
                <a:solidFill>
                  <a:srgbClr val="C00000"/>
                </a:solidFill>
              </a:rPr>
            </a:br>
            <a:r>
              <a:rPr lang="ru-RU" sz="48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Фотоотчет</a:t>
            </a:r>
            <a:r>
              <a:rPr lang="ru-RU" sz="3600" i="1" dirty="0" smtClean="0">
                <a:solidFill>
                  <a:srgbClr val="C00000"/>
                </a:solidFill>
              </a:rPr>
              <a:t/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  </a:t>
            </a:r>
            <a:r>
              <a:rPr lang="ru-RU" sz="2800" b="1" i="1" dirty="0" smtClean="0">
                <a:solidFill>
                  <a:srgbClr val="C00000"/>
                </a:solidFill>
              </a:rPr>
              <a:t>подготовительная </a:t>
            </a:r>
            <a:r>
              <a:rPr lang="ru-RU" sz="2800" b="1" i="1" dirty="0" smtClean="0">
                <a:solidFill>
                  <a:srgbClr val="C00000"/>
                </a:solidFill>
              </a:rPr>
              <a:t>группа № 6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4286256"/>
            <a:ext cx="6400800" cy="1928826"/>
          </a:xfrm>
        </p:spPr>
        <p:txBody>
          <a:bodyPr/>
          <a:lstStyle/>
          <a:p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Выполнила воспитатель</a:t>
            </a:r>
          </a:p>
          <a:p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Куртина Н.П.</a:t>
            </a:r>
          </a:p>
          <a:p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МАДОУ ЦРР </a:t>
            </a: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№</a:t>
            </a: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7</a:t>
            </a:r>
          </a:p>
          <a:p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Г.о.г. Бор</a:t>
            </a:r>
            <a:endParaRPr lang="ru-RU" sz="18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2021г</a:t>
            </a:r>
            <a:endParaRPr lang="ru-RU" sz="1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4499992" cy="4691063"/>
          </a:xfrm>
        </p:spPr>
        <p:txBody>
          <a:bodyPr/>
          <a:lstStyle/>
          <a:p>
            <a:endParaRPr lang="ru-RU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</a:t>
            </a:r>
            <a:r>
              <a:rPr lang="ru-RU" sz="2000" b="1" i="1" dirty="0" smtClean="0">
                <a:solidFill>
                  <a:srgbClr val="C00000"/>
                </a:solidFill>
              </a:rPr>
              <a:t>Лето! Лето! Лето! Лето! 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    В краски яркие одето,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 Жарким солнышком согрето, 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 Пусть подольше будет лето!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                         </a:t>
            </a:r>
            <a:r>
              <a:rPr lang="ru-RU" sz="2000" b="1" i="1" dirty="0" smtClean="0">
                <a:solidFill>
                  <a:srgbClr val="C00000"/>
                </a:solidFill>
              </a:rPr>
              <a:t>Л</a:t>
            </a:r>
            <a:r>
              <a:rPr lang="ru-RU" sz="2000" b="1" i="1" dirty="0" smtClean="0">
                <a:solidFill>
                  <a:srgbClr val="C00000"/>
                </a:solidFill>
              </a:rPr>
              <a:t>. Некрасова </a:t>
            </a:r>
            <a:endParaRPr lang="ru-RU" sz="2000" dirty="0"/>
          </a:p>
        </p:txBody>
      </p:sp>
      <p:pic>
        <p:nvPicPr>
          <p:cNvPr id="5" name="Picture 3" descr="C:\Users\Наталья\Desktop\фото дет сад\Дс 2021год\IMG_051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970896"/>
            <a:ext cx="2877567" cy="2160498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Picture 2" descr="C:\Users\Наталья\Desktop\фото дет сад\Дс 2021год\IMG_05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429132"/>
            <a:ext cx="2928958" cy="2196719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1июня –день защиты дете</a:t>
            </a:r>
            <a:r>
              <a:rPr lang="ru-RU" sz="3200" b="1" dirty="0" smtClean="0">
                <a:solidFill>
                  <a:srgbClr val="C00000"/>
                </a:solidFill>
              </a:rPr>
              <a:t>й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Наталья\Desktop\фото дет сад\лето 2021\IMG_04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2143116"/>
            <a:ext cx="1808018" cy="135913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1027" name="Picture 3" descr="C:\Users\Наталья\Desktop\фото дет сад\лето 2021\IMG_042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57950" y="4286256"/>
            <a:ext cx="2049087" cy="1537855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1029" name="Picture 5" descr="C:\Users\Наталья\Desktop\фото дет сад\лето 2021\IMG_045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858016" y="2143116"/>
            <a:ext cx="1808018" cy="1359131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1030" name="Picture 6" descr="C:\Users\Наталья\Desktop\фото дет сад\лето 2021\IMG_0451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85786" y="4286256"/>
            <a:ext cx="2069869" cy="155448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1031" name="Picture 7" descr="C:\Users\Наталья\Desktop\фото дет сад\Лето 21 ДС\IMG_0447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643174" y="2143116"/>
            <a:ext cx="1787236" cy="1357892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1032" name="Picture 8" descr="C:\Users\Наталья\Desktop\фото дет сад\Лето 21 ДС\IMG_0418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571868" y="4286256"/>
            <a:ext cx="2094807" cy="1571105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1033" name="Picture 9" descr="C:\Users\Наталья\Desktop\фото дет сад\Дс 2021год\IMG_0397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4714876" y="2143116"/>
            <a:ext cx="1808018" cy="1359131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День России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Наталья\Desktop\фото дет сад\Дс 2021год\IMG_05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2285992"/>
            <a:ext cx="2357959" cy="1768469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2051" name="Picture 3" descr="C:\Users\Наталья\Desktop\фото дет сад\Дс 2021год\IMG_05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5575" y="2285992"/>
            <a:ext cx="2381267" cy="1785949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2052" name="Picture 4" descr="C:\Users\Наталья\Desktop\фото дет сад\Дс 2021год\IMG_05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285992"/>
            <a:ext cx="2428892" cy="1821669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2053" name="Picture 5" descr="C:\Users\Наталья\Desktop\фото дет сад\Дс 2021год\IMG_06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572008"/>
            <a:ext cx="2381266" cy="178595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2055" name="Picture 7" descr="C:\Users\Наталья\Desktop\фото дет сад\Дс 2021год\IMG_06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4589867"/>
            <a:ext cx="2357454" cy="1768091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2056" name="Picture 8" descr="C:\Users\Наталья\Desktop\фото дет сад\Дс 2021год\IMG_056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81763" y="4572008"/>
            <a:ext cx="2381267" cy="178595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лья\Desktop\фото дет сад\Лето 21 ДС\IMG_048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2428875" cy="182245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3075" name="Picture 3" descr="C:\Users\Наталья\Desktop\фото дет сад\Лето 21 ДС\IMG_0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000240"/>
            <a:ext cx="2381266" cy="178595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3078" name="Picture 6" descr="C:\Users\Наталья\Desktop\фото дет сад\Лето 21 ДС\IMG_0869.JPG"/>
          <p:cNvPicPr>
            <a:picLocks noChangeAspect="1" noChangeArrowheads="1"/>
          </p:cNvPicPr>
          <p:nvPr/>
        </p:nvPicPr>
        <p:blipFill>
          <a:blip r:embed="rId4" cstate="print"/>
          <a:srcRect t="8571" r="5882" b="7619"/>
          <a:stretch>
            <a:fillRect/>
          </a:stretch>
        </p:blipFill>
        <p:spPr bwMode="auto">
          <a:xfrm>
            <a:off x="6215074" y="4357694"/>
            <a:ext cx="2461382" cy="1714512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3079" name="Picture 7" descr="C:\Users\Наталья\Desktop\фото дет сад\Лето 21 ДС\IMG_08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286256"/>
            <a:ext cx="2381267" cy="1785951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3143240" y="4572008"/>
            <a:ext cx="30003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Рисовать, как всем известно,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Очень-очень интересно!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2428868"/>
            <a:ext cx="3143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Наши руки, не для скуки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Люблю берёзку русскую</a:t>
            </a:r>
            <a:r>
              <a:rPr lang="ru-RU" sz="3200" dirty="0" smtClean="0">
                <a:solidFill>
                  <a:srgbClr val="C00000"/>
                </a:solidFill>
              </a:rPr>
              <a:t>…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Наталья\Desktop\фото дет сад\Дс 2021год\IMG_05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5" y="2071678"/>
            <a:ext cx="2786082" cy="2089562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Picture 4" descr="C:\Users\Наталья\Desktop\фото дет сад\Лето 21 ДС\IMG_04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317" y="2071678"/>
            <a:ext cx="2762269" cy="2071702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Picture 5" descr="C:\Users\Наталья\Desktop\фото дет сад\Лето 21 ДС\IMG_04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429132"/>
            <a:ext cx="2808312" cy="2000264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5122" name="Picture 2" descr="C:\Users\Наталья\Desktop\фото дет сад\Дс 2021год\IMG_04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429132"/>
            <a:ext cx="2780382" cy="201810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Наталья\Desktop\фото дет сад\Лето 21 ДС\IMG_08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643182"/>
            <a:ext cx="3690963" cy="2768223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Picture 3" descr="C:\Users\Наталья\Desktop\фото дет сад\Лето 21 ДС\IMG_08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05064"/>
            <a:ext cx="3238523" cy="2428892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22153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572000" y="2143116"/>
            <a:ext cx="35004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rgbClr val="C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Краски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мы взяли,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Дом </a:t>
            </a:r>
            <a:r>
              <a:rPr lang="ru-RU" sz="2000" b="1" i="1" dirty="0" smtClean="0">
                <a:solidFill>
                  <a:srgbClr val="C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раз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рисовали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С чудесными окошками,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Бабочками</a:t>
            </a:r>
            <a:r>
              <a:rPr lang="ru-RU" sz="2000" b="1" i="1" dirty="0" smtClean="0">
                <a:solidFill>
                  <a:srgbClr val="C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кошками.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талья\Desktop\фото дет сад\Дс 2021год\IMG_070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2381250" cy="1785937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6147" name="Picture 3" descr="C:\Users\Наталья\Desktop\фото дет сад\Дс 2021год\IMG_06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429132"/>
            <a:ext cx="2405080" cy="1803809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6149" name="Picture 5" descr="C:\Users\Наталья\Desktop\фото дет сад\Дс 2021год\IMG_07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429132"/>
            <a:ext cx="2428860" cy="1821645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6150" name="Picture 6" descr="C:\Users\Наталья\Desktop\фото дет сад\Дс 2021год\IMG_07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988840"/>
            <a:ext cx="2428892" cy="1821669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987824" y="1988841"/>
            <a:ext cx="28700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 smtClean="0">
              <a:solidFill>
                <a:srgbClr val="C00000"/>
              </a:solidFill>
            </a:endParaRP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Радость у мальчишек,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Радость у девчат –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В детский сад купили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Новый самокат!</a:t>
            </a:r>
          </a:p>
          <a:p>
            <a:endParaRPr lang="ru-RU" dirty="0" smtClean="0"/>
          </a:p>
          <a:p>
            <a:endParaRPr lang="ru-RU" sz="2000" b="1" i="1" dirty="0" smtClean="0">
              <a:solidFill>
                <a:srgbClr val="C00000"/>
              </a:solidFill>
            </a:endParaRPr>
          </a:p>
          <a:p>
            <a:endParaRPr lang="ru-RU" sz="2000" b="1" i="1" dirty="0" smtClean="0">
              <a:solidFill>
                <a:srgbClr val="C00000"/>
              </a:solidFill>
            </a:endParaRPr>
          </a:p>
          <a:p>
            <a:endParaRPr lang="ru-RU" sz="2000" b="1" i="1" dirty="0" smtClean="0">
              <a:solidFill>
                <a:srgbClr val="C00000"/>
              </a:solidFill>
            </a:endParaRPr>
          </a:p>
          <a:p>
            <a:endParaRPr lang="ru-RU" sz="2000" b="1" i="1" dirty="0" smtClean="0">
              <a:solidFill>
                <a:srgbClr val="C00000"/>
              </a:solidFill>
            </a:endParaRP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Едем, едем, едем, едем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мы  на велосипеде.</a:t>
            </a:r>
          </a:p>
          <a:p>
            <a:endParaRPr lang="ru-RU" dirty="0" smtClean="0"/>
          </a:p>
          <a:p>
            <a:endParaRPr lang="ru-RU" sz="2000" b="1" i="1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Песочные  фантазии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Наталья\Desktop\фото дет сад\Лето 21 ДС\IMG_09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204" r="13143" b="734"/>
          <a:stretch>
            <a:fillRect/>
          </a:stretch>
        </p:blipFill>
        <p:spPr bwMode="auto">
          <a:xfrm>
            <a:off x="571472" y="2786058"/>
            <a:ext cx="2000264" cy="2286016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2051" name="Picture 3" descr="C:\Users\Наталья\Desktop\фото дет сад\Лето 21 ДС\IMG_09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429132"/>
            <a:ext cx="2762267" cy="2071702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2052" name="Picture 4" descr="C:\Users\Наталья\Desktop\фото дет сад\Лето 21 ДС\IMG_E0937.JPG"/>
          <p:cNvPicPr>
            <a:picLocks noChangeAspect="1" noChangeArrowheads="1"/>
          </p:cNvPicPr>
          <p:nvPr/>
        </p:nvPicPr>
        <p:blipFill>
          <a:blip r:embed="rId4" cstate="print"/>
          <a:srcRect t="6818"/>
          <a:stretch>
            <a:fillRect/>
          </a:stretch>
        </p:blipFill>
        <p:spPr bwMode="auto">
          <a:xfrm>
            <a:off x="6572264" y="2928934"/>
            <a:ext cx="1988050" cy="2228258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2053" name="Picture 5" descr="C:\Users\Наталья\Desktop\фото дет сад\Дс 2021год\IMG_05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1928802"/>
            <a:ext cx="2794729" cy="2143139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Солнце воздух и вода -наши лучшие друзья!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Наталья\Desktop\фото дет сад\Лето 21 ДС\IMG_07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571744"/>
            <a:ext cx="3500966" cy="2625725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7171" name="Picture 3" descr="C:\Users\Наталья\Desktop\фото дет сад\Лето 21 ДС\IMG_07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571744"/>
            <a:ext cx="3524275" cy="2643206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5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Тема55</Template>
  <TotalTime>245</TotalTime>
  <Words>71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Тема55</vt:lpstr>
      <vt:lpstr>«Как мы лето провели»   Фотоотчет   подготовительная группа № 6 </vt:lpstr>
      <vt:lpstr>1июня –день защиты детей</vt:lpstr>
      <vt:lpstr>День России</vt:lpstr>
      <vt:lpstr>Слайд 4</vt:lpstr>
      <vt:lpstr>Люблю берёзку русскую…</vt:lpstr>
      <vt:lpstr> </vt:lpstr>
      <vt:lpstr>Слайд 7</vt:lpstr>
      <vt:lpstr>Песочные  фантазии</vt:lpstr>
      <vt:lpstr>Солнце воздух и вода -наши лучшие друзья!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Лето 2021   Фотоотчет   подготовительная группа</dc:title>
  <dc:creator>Наталья</dc:creator>
  <cp:lastModifiedBy>USER</cp:lastModifiedBy>
  <cp:revision>28</cp:revision>
  <dcterms:created xsi:type="dcterms:W3CDTF">2021-09-20T20:16:47Z</dcterms:created>
  <dcterms:modified xsi:type="dcterms:W3CDTF">2021-10-15T07:02:36Z</dcterms:modified>
</cp:coreProperties>
</file>