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11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03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91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62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35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46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24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0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12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60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05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3181-46DA-43EC-85FB-B5BF488B2E08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8C86-BE32-4D27-A6CF-76C4E535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57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3260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«Засветись»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045" y="3930650"/>
            <a:ext cx="8673427" cy="13225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Безопасность превыше всего!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«Нас видно на дороге»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27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видно было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-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поможет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072" y="258843"/>
            <a:ext cx="3858623" cy="2764773"/>
          </a:xfrm>
          <a:ln w="19050">
            <a:solidFill>
              <a:srgbClr val="FF0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028" y="3450336"/>
            <a:ext cx="3779255" cy="2767584"/>
          </a:xfrm>
          <a:ln w="19050">
            <a:solidFill>
              <a:srgbClr val="FF0000"/>
            </a:solidFill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7313" y="2724711"/>
            <a:ext cx="3697627" cy="277388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733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Зная правила ПДД – не окажешься в беде!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558" y="1182624"/>
            <a:ext cx="5918654" cy="4169664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3661835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</TotalTime>
  <Words>31</Words>
  <Application>Microsoft Office PowerPoint</Application>
  <PresentationFormat>Произвольный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Atlas</vt:lpstr>
      <vt:lpstr>«Засветись»</vt:lpstr>
      <vt:lpstr>Чтобы видно было на дороге - фликер нам поможет</vt:lpstr>
      <vt:lpstr>Зная правила ПДД – не окажешься в беде!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«Засветись»</dc:title>
  <dc:creator>Alexander Vozleev</dc:creator>
  <cp:lastModifiedBy>USER</cp:lastModifiedBy>
  <cp:revision>2</cp:revision>
  <dcterms:created xsi:type="dcterms:W3CDTF">2022-04-05T13:38:17Z</dcterms:created>
  <dcterms:modified xsi:type="dcterms:W3CDTF">2022-06-02T10:20:14Z</dcterms:modified>
</cp:coreProperties>
</file>