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63" r:id="rId5"/>
    <p:sldId id="264" r:id="rId6"/>
    <p:sldId id="262" r:id="rId7"/>
    <p:sldId id="259" r:id="rId8"/>
    <p:sldId id="265" r:id="rId9"/>
    <p:sldId id="260" r:id="rId10"/>
    <p:sldId id="267" r:id="rId11"/>
    <p:sldId id="261" r:id="rId12"/>
    <p:sldId id="266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933BD43-B531-4867-9284-3AE12F80B40E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BC89C01-C9E5-4198-B0A3-DEA7B941B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lus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obrazovanie/zanyatiya-po-patrioticheskomu-vospitaniyu" TargetMode="External"/><Relationship Id="rId2" Type="http://schemas.openxmlformats.org/officeDocument/2006/relationships/hyperlink" Target="https://www.maam.ru/obrazovanie/vospitanie-konsultacii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Родительское собрание Тема: </a:t>
            </a:r>
            <a:b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«Нравственно-Патриотическое </a:t>
            </a: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2" tooltip="Воспитание ребенка. Консультации для родителей"/>
              </a:rPr>
              <a:t>воспитание в ДОУ и семье</a:t>
            </a: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»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286124"/>
            <a:ext cx="7929618" cy="2786082"/>
          </a:xfrm>
        </p:spPr>
        <p:txBody>
          <a:bodyPr>
            <a:normAutofit fontScale="77500" lnSpcReduction="20000"/>
          </a:bodyPr>
          <a:lstStyle/>
          <a:p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  <a:t>Цели: привлечь родителей к обсуждению вопроса о</a:t>
            </a:r>
            <a:r>
              <a:rPr lang="ru-RU" sz="3300" u="sng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3300" u="sng" dirty="0" smtClean="0">
                <a:solidFill>
                  <a:schemeClr val="accent5">
                    <a:lumMod val="50000"/>
                  </a:schemeClr>
                </a:solidFill>
                <a:hlinkClick r:id="rId3" tooltip="Патриотическое воспитание. Конспекты занятий"/>
              </a:rPr>
              <a:t>патриотическом воспитании ребенка</a:t>
            </a:r>
            <a:r>
              <a:rPr lang="ru-RU" sz="3300" u="sng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  <a:t> повышение педагогической культуры родителей, формировать обобщенное представление родителей в вопросах воспитания патриотизма.</a:t>
            </a:r>
          </a:p>
          <a:p>
            <a:endParaRPr lang="ru-RU" sz="33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  <a:t>2024 г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Проект «Я помню. Я горжусь!»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4" name="Picture 2" descr="C:\Users\Наталья\Desktop\патриотич воспит фото\IMG_8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3143272" cy="235745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5" name="Picture 3" descr="C:\Users\Наталья\Desktop\патриотич воспит фото\IMG_7918.JPG"/>
          <p:cNvPicPr>
            <a:picLocks noChangeAspect="1" noChangeArrowheads="1"/>
          </p:cNvPicPr>
          <p:nvPr/>
        </p:nvPicPr>
        <p:blipFill>
          <a:blip r:embed="rId3" cstate="print"/>
          <a:srcRect t="13334" b="6667"/>
          <a:stretch>
            <a:fillRect/>
          </a:stretch>
        </p:blipFill>
        <p:spPr bwMode="auto">
          <a:xfrm>
            <a:off x="1187624" y="4077072"/>
            <a:ext cx="3168352" cy="230425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6" name="Picture 4" descr="C:\Users\Наталья\Desktop\патриотич воспит фото\IMG_7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12776"/>
            <a:ext cx="3168352" cy="237626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7" name="Picture 5" descr="C:\Users\Наталья\Desktop\патриотич воспит фото\IMG_7912.JPG"/>
          <p:cNvPicPr>
            <a:picLocks noChangeAspect="1" noChangeArrowheads="1"/>
          </p:cNvPicPr>
          <p:nvPr/>
        </p:nvPicPr>
        <p:blipFill>
          <a:blip r:embed="rId5" cstate="print"/>
          <a:srcRect t="16666" r="2343" b="5208"/>
          <a:stretch>
            <a:fillRect/>
          </a:stretch>
        </p:blipFill>
        <p:spPr bwMode="auto">
          <a:xfrm>
            <a:off x="5148064" y="4077072"/>
            <a:ext cx="3240360" cy="230425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Взаимодействие с социумом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98" name="Picture 2" descr="C:\Users\Наталья\Desktop\патриотич воспит фото\IMG_8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2996141" cy="224710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4101" name="Picture 5" descr="C:\Users\Наталья\Desktop\патриотич воспит фото\IMG_8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17032"/>
            <a:ext cx="3024336" cy="230425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7" name="Рисунок 6" descr="C:\Users\USER\Desktop\20-11-2024_14-11-26\vaP_otFOuc0kgyFhzC8yvOwoJirXiAa1MmXMPhOtfXMs8EZ-PFik-JAivmwToIVV7LXYpWI8tytWq8W6NEQ4Zx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861048"/>
            <a:ext cx="3024336" cy="223224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Рисунок 7" descr="C:\Users\USER\Desktop\20-11-2024_14-11-26\wzVII2GwjJAsraj-gzLXjnij5Lih6urn1yYwJBdbeRSDsKozvHTsBjb6e6VHn7ljidU4j8iimQubRq1wkX3NxdEH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052736"/>
            <a:ext cx="3024336" cy="230425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Акция «Чистый город»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Наталья\Desktop\патриотич воспит фото\IMG_8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071966" cy="305397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27" name="Picture 3" descr="C:\Users\Наталья\Desktop\патриотич воспит фото\IMG_83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24944"/>
            <a:ext cx="4000526" cy="300039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931224" cy="141763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Участие в городских мероприятиях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98" name="Picture 2" descr="C:\Users\Наталья\Desktop\патриотич воспит фото\IMG_85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3"/>
            <a:ext cx="3071834" cy="230387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4099" name="Picture 3" descr="C:\Users\Наталья\Desktop\патриотич воспит фото\IMG_9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000504"/>
            <a:ext cx="3143272" cy="235745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4100" name="Picture 4" descr="C:\Users\Наталья\Desktop\патриотич воспит фото\IMG_8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3167084" cy="2375313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4103" name="Picture 7" descr="C:\Users\Наталья\Desktop\патриотич воспит фото\IMG_97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05064"/>
            <a:ext cx="3048020" cy="230881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571868" y="357301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День России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3306" y="6357958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День танкиста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Наталья\Desktop\патриотич воспит фото\NFVT2566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5286375" cy="458946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5" name="Рисунок 4" descr="C:\Users\Наталья\Desktop\IMG_90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071546"/>
            <a:ext cx="2071702" cy="407196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00232" y="571501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Татьянин день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55172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Конкурс колясок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Конкурс </a:t>
            </a:r>
            <a:b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«Пусть всегда будет солнце»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122" name="Picture 2" descr="C:\Users\Наталья\Desktop\патриотич воспит фото\IMG_7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214842" cy="31611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5123" name="Picture 3" descr="C:\Users\Наталья\Desktop\патриотич воспит фото\IMG_7666.JPG"/>
          <p:cNvPicPr>
            <a:picLocks noChangeAspect="1" noChangeArrowheads="1"/>
          </p:cNvPicPr>
          <p:nvPr/>
        </p:nvPicPr>
        <p:blipFill>
          <a:blip r:embed="rId3" cstate="print"/>
          <a:srcRect t="4445" r="3333"/>
          <a:stretch>
            <a:fillRect/>
          </a:stretch>
        </p:blipFill>
        <p:spPr bwMode="auto">
          <a:xfrm>
            <a:off x="4644008" y="3284984"/>
            <a:ext cx="4248472" cy="316835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Театральная постановка </a:t>
            </a:r>
            <a:b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«Как курочка пирог испекла»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6" name="Picture 2" descr="C:\Users\Наталья\Desktop\патриотич воспит фото\IMG_1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135292" cy="230425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6147" name="Picture 3" descr="C:\Users\Наталья\Desktop\патриотич воспит фото\IMG_1697.JPG"/>
          <p:cNvPicPr>
            <a:picLocks noChangeAspect="1" noChangeArrowheads="1"/>
          </p:cNvPicPr>
          <p:nvPr/>
        </p:nvPicPr>
        <p:blipFill>
          <a:blip r:embed="rId3" cstate="print"/>
          <a:srcRect l="8108" t="36036" r="6756"/>
          <a:stretch>
            <a:fillRect/>
          </a:stretch>
        </p:blipFill>
        <p:spPr bwMode="auto">
          <a:xfrm>
            <a:off x="1187624" y="4077072"/>
            <a:ext cx="3096344" cy="229449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6" name="Рисунок 5" descr="C:\Users\Наталья\Desktop\патриотич воспит фото\IMG_1726.JPG"/>
          <p:cNvPicPr/>
          <p:nvPr/>
        </p:nvPicPr>
        <p:blipFill>
          <a:blip r:embed="rId4" cstate="print"/>
          <a:srcRect t="18802"/>
          <a:stretch>
            <a:fillRect/>
          </a:stretch>
        </p:blipFill>
        <p:spPr bwMode="auto">
          <a:xfrm>
            <a:off x="4644008" y="1484784"/>
            <a:ext cx="3168352" cy="230425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Рисунок 6" descr="C:\Users\Наталья\Desktop\патриотич воспит фото\IMG_17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77072"/>
            <a:ext cx="3168352" cy="230425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патриотич воспит фото\IMG_26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6069" b="36885"/>
          <a:stretch>
            <a:fillRect/>
          </a:stretch>
        </p:blipFill>
        <p:spPr bwMode="auto">
          <a:xfrm>
            <a:off x="6372200" y="188640"/>
            <a:ext cx="2262187" cy="286702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5" name="Рисунок 4" descr="C:\Users\Наталья\Desktop\патриотич воспит фото\IMG_26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05064"/>
            <a:ext cx="3357586" cy="250033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051" name="Picture 3" descr="C:\Users\Наталья\Desktop\патриотич воспит фото\IMG_2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04"/>
            <a:ext cx="3214678" cy="241100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2" name="Picture 4" descr="C:\Users\Наталья\Desktop\патриотич воспит фото\IMG_22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57166"/>
            <a:ext cx="2298556" cy="285752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3" name="Picture 5" descr="C:\Users\Наталья\Desktop\патриотич воспит фото\IMG_22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717032"/>
            <a:ext cx="3429024" cy="257176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28662" y="3214686"/>
            <a:ext cx="29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Праздник «Масленица»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8064" y="3429000"/>
            <a:ext cx="284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Театральная постановка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ья\Desktop\патриотич воспит фото\IMG_26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24971" b="16554"/>
          <a:stretch>
            <a:fillRect/>
          </a:stretch>
        </p:blipFill>
        <p:spPr bwMode="auto">
          <a:xfrm>
            <a:off x="395536" y="1628800"/>
            <a:ext cx="3600400" cy="320384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6" name="Picture 4" descr="C:\Users\Наталья\Desktop\патриотич воспит фото\XHOD780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092" y="857232"/>
            <a:ext cx="4714908" cy="471490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57158" y="5157192"/>
            <a:ext cx="385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Семейная викторина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«Это мой ребёнок»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066" y="5733256"/>
            <a:ext cx="324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         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Наш сад - огород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Д/И по патриотическому воспитанию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Наталья\Desktop\537afc12c2bf8852783086087edfe1ec-800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7929618" cy="530108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2" y="980728"/>
            <a:ext cx="8050088" cy="5327997"/>
          </a:xfrm>
        </p:spPr>
        <p:txBody>
          <a:bodyPr>
            <a:normAutofit/>
          </a:bodyPr>
          <a:lstStyle/>
          <a:p>
            <a:r>
              <a:rPr lang="ru-RU" u="sng" dirty="0" smtClean="0">
                <a:solidFill>
                  <a:schemeClr val="accent5">
                    <a:lumMod val="50000"/>
                  </a:schemeClr>
                </a:solidFill>
              </a:rPr>
              <a:t>Задачи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- раскрыть сущность и значение работы педагогов и родителей по патриотическому воспитанию дошкольника;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- объединить усилия детского сада и семьи в вопросе формирования нравственно – патриотических качеств у детей.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u="sng" dirty="0" smtClean="0">
                <a:solidFill>
                  <a:schemeClr val="accent5">
                    <a:lumMod val="50000"/>
                  </a:schemeClr>
                </a:solidFill>
              </a:rPr>
              <a:t>Участники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: родители и педагоги.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u="sng" dirty="0" smtClean="0">
                <a:solidFill>
                  <a:schemeClr val="accent5">
                    <a:lumMod val="50000"/>
                  </a:schemeClr>
                </a:solidFill>
              </a:rPr>
              <a:t>Подготовительная работа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: подборка информации, консультации 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1052735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Список художественной литературы,</a:t>
            </a:r>
            <a:br>
              <a:rPr lang="ru-RU" sz="2000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которую можно прочитать в кругу семьи с детьми</a:t>
            </a:r>
            <a:br>
              <a:rPr lang="ru-RU" sz="2000" dirty="0" smtClean="0">
                <a:solidFill>
                  <a:srgbClr val="002060"/>
                </a:solidFill>
                <a:latin typeface="+mn-lt"/>
              </a:rPr>
            </a:b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196753"/>
            <a:ext cx="850112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С.П.Алексеев «Рассказы из истории Великой Отечественной войны». Книга посвящена трем главным сражениям Великой Отечественной войны. О том, как развивалась грандиозная битва у стен Москвы, о героизме советских людей, вставших на защиту столицы.</a:t>
            </a:r>
          </a:p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• Е. Благинина «Шинель» - о детстве, лишенном радостей по чьей – то злой воле, подраненном войной, заставившей рано повзрослеть.</a:t>
            </a:r>
          </a:p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• С.М. Георгиевская «Галина мама». Эта небольшая повесть написана для малышей, для дошкольников, но рассказывается в ней не о пустяках, а о воинской доблести.</a:t>
            </a:r>
          </a:p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• Ю.П.Герман «Вот как это было». Повесть написана от имени маленького героя Мишки. Автор показал войну, блокаду в детском восприятии - в произведении нет ни одного слова, которое выходило бы</a:t>
            </a:r>
          </a:p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за границы Мишкиного понимания.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• В.Ю. Драгунский Арбузный переулок.. Отец рассказывает Дениске о своем голодном военном детстве. фронт старшего брата.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• К.Г. Паустовский «Стальное колечко. Сказка о девочке и волшебном колечке, которое подарил ей боец.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матери в тяжелые военные годы и старающемся заменить ушедшего на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• И.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Токмакова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«Сосны шумят» - о том, как война долгие годы не отпускает человека.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• Шишов А. «Лесная девочка». Из книжки ребята узнают о судьбе маленькой девочки Тани, внучки старого партизана, в годы Великой Отечественной войны.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• Ю.Яковлев «Как Сережа на войну ходил». Пронзительная сказка о мальчике Сереже, который хотел увидеть войну собственными глазами. И повел его по военной дороге не кто иной, как родной дедушка, погибший в неравном бою. Нелегкий это был поход – ведь война не прогулка, а тяжелый труд, опасности, бессонные ночи и бесконечная усталость.</a:t>
            </a:r>
          </a:p>
          <a:p>
            <a:pPr algn="just"/>
            <a:endParaRPr lang="ru-RU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Работа по патриотическому воспитанию ведется на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занятиях, развлечениях,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утренниках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Наталья\Desktop\патриотич воспит фото\IMG_0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2187726" cy="164079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27" name="Picture 3" descr="C:\Users\Наталья\Desktop\патриотич воспит фото\IMG_2094.PNG"/>
          <p:cNvPicPr>
            <a:picLocks noChangeAspect="1" noChangeArrowheads="1"/>
          </p:cNvPicPr>
          <p:nvPr/>
        </p:nvPicPr>
        <p:blipFill>
          <a:blip r:embed="rId3" cstate="print"/>
          <a:srcRect t="19791" b="43250"/>
          <a:stretch>
            <a:fillRect/>
          </a:stretch>
        </p:blipFill>
        <p:spPr bwMode="auto">
          <a:xfrm>
            <a:off x="4355976" y="5085184"/>
            <a:ext cx="2232248" cy="163857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28" name="Picture 4" descr="C:\Users\Наталья\Desktop\патриотич воспит фото\IMG_0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412776"/>
            <a:ext cx="2232248" cy="165618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31" name="Picture 7" descr="C:\Users\Наталья\Desktop\патриотич воспит фото\IMG_E02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573016"/>
            <a:ext cx="2232248" cy="164304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32" name="Picture 8" descr="C:\Users\Наталья\Desktop\патриотич воспит фото\IMG_1043.JPG"/>
          <p:cNvPicPr>
            <a:picLocks noChangeAspect="1" noChangeArrowheads="1"/>
          </p:cNvPicPr>
          <p:nvPr/>
        </p:nvPicPr>
        <p:blipFill>
          <a:blip r:embed="rId6" cstate="print"/>
          <a:srcRect l="15000" t="-801" r="7500"/>
          <a:stretch>
            <a:fillRect/>
          </a:stretch>
        </p:blipFill>
        <p:spPr bwMode="auto">
          <a:xfrm>
            <a:off x="5940152" y="3212976"/>
            <a:ext cx="2232248" cy="164250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0" name="Picture 2" descr="C:\Users\Наталья\Desktop\фото ДС  21-22г\фото осень 22\IMG_5687.JPG"/>
          <p:cNvPicPr>
            <a:picLocks noChangeAspect="1" noChangeArrowheads="1"/>
          </p:cNvPicPr>
          <p:nvPr/>
        </p:nvPicPr>
        <p:blipFill>
          <a:blip r:embed="rId7" cstate="print"/>
          <a:srcRect b="12381"/>
          <a:stretch>
            <a:fillRect/>
          </a:stretch>
        </p:blipFill>
        <p:spPr bwMode="auto">
          <a:xfrm>
            <a:off x="2915816" y="1556792"/>
            <a:ext cx="2232248" cy="164307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1" name="Picture 3" descr="C:\Users\Наталья\Desktop\фото ДС  21-22г\фото осень 22\IMG_5717.JPG"/>
          <p:cNvPicPr>
            <a:picLocks noChangeAspect="1" noChangeArrowheads="1"/>
          </p:cNvPicPr>
          <p:nvPr/>
        </p:nvPicPr>
        <p:blipFill>
          <a:blip r:embed="rId8" cstate="print"/>
          <a:srcRect l="7894" t="9747" r="7894" b="12280"/>
          <a:stretch>
            <a:fillRect/>
          </a:stretch>
        </p:blipFill>
        <p:spPr bwMode="auto">
          <a:xfrm>
            <a:off x="3203848" y="3356992"/>
            <a:ext cx="2232248" cy="165618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День защитника Отечества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6" name="Picture 2" descr="C:\Users\Наталья\Desktop\патриотич воспит фото\CLFP7725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643050"/>
            <a:ext cx="4603952" cy="442915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6147" name="Picture 3" descr="C:\Users\Наталья\Desktop\патриотич воспит фото\IMG_17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46572"/>
            <a:ext cx="2857520" cy="214314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6148" name="Picture 4" descr="C:\Users\Наталья\Desktop\патриотич воспит фото\IMG_1803.JPG"/>
          <p:cNvPicPr>
            <a:picLocks noChangeAspect="1" noChangeArrowheads="1"/>
          </p:cNvPicPr>
          <p:nvPr/>
        </p:nvPicPr>
        <p:blipFill>
          <a:blip r:embed="rId4" cstate="print"/>
          <a:srcRect r="2940"/>
          <a:stretch>
            <a:fillRect/>
          </a:stretch>
        </p:blipFill>
        <p:spPr bwMode="auto">
          <a:xfrm>
            <a:off x="683568" y="3861048"/>
            <a:ext cx="2880320" cy="22178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лья\Desktop\патриотич воспит фото\IMG_004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286125" cy="24638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7171" name="Picture 3" descr="C:\Users\Наталья\Desktop\патриотич воспит фото\IMG_0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3312368" cy="244827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7172" name="Picture 4" descr="C:\Users\Наталья\Desktop\патриотич воспит фото\IMG_0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284984"/>
            <a:ext cx="3286116" cy="246458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7174" name="Picture 6" descr="C:\Users\Наталья\Desktop\фото ДС  21-22г\4ноября\IMG_58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429000"/>
            <a:ext cx="3312368" cy="244827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9512" y="6143644"/>
            <a:ext cx="403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Центр патриотического воспитания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876" y="6021288"/>
            <a:ext cx="388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Плакат 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«Мы разные , но мы вместе»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2928934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Поздравление бабушкам и дедушкам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День Российского флага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122" name="Picture 2" descr="C:\Users\Наталья\Desktop\патриотич воспит фото\IMG_9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857"/>
          <a:stretch>
            <a:fillRect/>
          </a:stretch>
        </p:blipFill>
        <p:spPr bwMode="auto">
          <a:xfrm>
            <a:off x="323528" y="1340768"/>
            <a:ext cx="2500329" cy="242889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5123" name="Picture 3" descr="C:\Users\Наталья\Desktop\патриотич воспит фото\IMG_8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340768"/>
            <a:ext cx="2520280" cy="244827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5124" name="Picture 4" descr="C:\Users\Наталья\Desktop\патриотич воспит фото\IMG_9473.JPG"/>
          <p:cNvPicPr>
            <a:picLocks noChangeAspect="1" noChangeArrowheads="1"/>
          </p:cNvPicPr>
          <p:nvPr/>
        </p:nvPicPr>
        <p:blipFill>
          <a:blip r:embed="rId4" cstate="print"/>
          <a:srcRect l="310" t="491" r="-975" b="897"/>
          <a:stretch>
            <a:fillRect/>
          </a:stretch>
        </p:blipFill>
        <p:spPr bwMode="auto">
          <a:xfrm>
            <a:off x="4716016" y="4581128"/>
            <a:ext cx="2736304" cy="192544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5125" name="Picture 5" descr="C:\Users\Наталья\Desktop\патриотич воспит фото\IMG_94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221088"/>
            <a:ext cx="2669556" cy="194877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5126" name="Picture 6" descr="C:\Users\Наталья\Desktop\патриотич воспит фото\IMG_94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340768"/>
            <a:ext cx="2500330" cy="250033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Знакомство с народными промыслами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 descr="C:\Users\Наталья\Desktop\патриотич воспит фото\IMG_78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2703814" cy="226495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1" name="Picture 3" descr="C:\Users\Наталья\Desktop\патриотич воспит фото\IMG_7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124744"/>
            <a:ext cx="2736304" cy="223224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2" name="Picture 4" descr="C:\Users\Наталья\Desktop\патриотич воспит фото\IMG_8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052736"/>
            <a:ext cx="2081392" cy="257174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3" name="Picture 5" descr="C:\Users\Наталья\Desktop\патриотич воспит фото\IMG_8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861048"/>
            <a:ext cx="2143140" cy="266429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4" name="Picture 6" descr="C:\Users\Наталья\Desktop\патриотич воспит фото\IMG_81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149080"/>
            <a:ext cx="2736304" cy="230425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5" name="Picture 7" descr="C:\Users\Наталья\Desktop\патриотич воспит фото\IMG_81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717032"/>
            <a:ext cx="2736304" cy="223224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Акция «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П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окормите птиц зимой»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2" descr="C:\Users\Наталья\Desktop\фото ДС  21-22г\птицы\IMG_0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24744"/>
            <a:ext cx="3168352" cy="2376264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:\Users\Наталья\Desktop\фото ДС  21-22г\птицы\IMG_6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861048"/>
            <a:ext cx="3168352" cy="2376264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Наталья\Desktop\фото ДС  21-22г\птицы\IMG_6827.JPG"/>
          <p:cNvPicPr>
            <a:picLocks noChangeAspect="1" noChangeArrowheads="1"/>
          </p:cNvPicPr>
          <p:nvPr/>
        </p:nvPicPr>
        <p:blipFill>
          <a:blip r:embed="rId4" cstate="print"/>
          <a:srcRect t="9333" r="5000" b="1373"/>
          <a:stretch>
            <a:fillRect/>
          </a:stretch>
        </p:blipFill>
        <p:spPr bwMode="auto">
          <a:xfrm>
            <a:off x="1043608" y="3933056"/>
            <a:ext cx="3168352" cy="2304256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Users\Наталья\Desktop\фото ДС  21-22г\птицы\IMG_68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196752"/>
            <a:ext cx="3143272" cy="2357454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Знакомство с родным городом и его достопримечательностями, целевые прогулки, экскурсии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4" name="Picture 2" descr="C:\Users\Наталья\Desktop\патриотич воспит фото\IMG_7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2143140" cy="285752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5" name="Picture 3" descr="C:\Users\Наталья\Desktop\патриотич воспит фото\IMG_7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628800"/>
            <a:ext cx="2232248" cy="285977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6" name="Picture 4" descr="C:\Users\Наталья\Desktop\патриотич воспит фото\IMG_7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714488"/>
            <a:ext cx="2857519" cy="214656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7" name="Picture 5" descr="C:\Users\Наталья\Desktop\патриотич воспит фото\IMG_79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149080"/>
            <a:ext cx="2880320" cy="219669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48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Тема48</Template>
  <TotalTime>764</TotalTime>
  <Words>425</Words>
  <Application>Microsoft Office PowerPoint</Application>
  <PresentationFormat>Экран (4:3)</PresentationFormat>
  <Paragraphs>45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Тема48</vt:lpstr>
      <vt:lpstr>Родительское собрание Тема:  «Нравственно-Патриотическое воспитание в ДОУ и семье» </vt:lpstr>
      <vt:lpstr>Слайд 2</vt:lpstr>
      <vt:lpstr>Работа по патриотическому воспитанию ведется на занятиях, развлечениях, утренниках</vt:lpstr>
      <vt:lpstr>День защитника Отечества</vt:lpstr>
      <vt:lpstr>Слайд 5</vt:lpstr>
      <vt:lpstr>День Российского флага</vt:lpstr>
      <vt:lpstr>Знакомство с народными промыслами</vt:lpstr>
      <vt:lpstr>Акция « Покормите птиц зимой»</vt:lpstr>
      <vt:lpstr>Знакомство с родным городом и его достопримечательностями, целевые прогулки, экскурсии</vt:lpstr>
      <vt:lpstr>Проект «Я помню. Я горжусь!»</vt:lpstr>
      <vt:lpstr>Взаимодействие с социумом</vt:lpstr>
      <vt:lpstr>Акция «Чистый город»</vt:lpstr>
      <vt:lpstr>Участие в городских мероприятиях</vt:lpstr>
      <vt:lpstr>Слайд 14</vt:lpstr>
      <vt:lpstr>Конкурс  «Пусть всегда будет солнце»</vt:lpstr>
      <vt:lpstr>Театральная постановка  «Как курочка пирог испекла»</vt:lpstr>
      <vt:lpstr>Слайд 17</vt:lpstr>
      <vt:lpstr>Слайд 18</vt:lpstr>
      <vt:lpstr>Д/И по патриотическому воспитанию</vt:lpstr>
      <vt:lpstr> Список художественной литературы, которую можно прочитать в кругу семьи с детьми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USER</cp:lastModifiedBy>
  <cp:revision>67</cp:revision>
  <dcterms:created xsi:type="dcterms:W3CDTF">2024-04-05T18:14:55Z</dcterms:created>
  <dcterms:modified xsi:type="dcterms:W3CDTF">2024-11-20T11:23:24Z</dcterms:modified>
</cp:coreProperties>
</file>