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256" r:id="rId2"/>
    <p:sldId id="278" r:id="rId3"/>
    <p:sldId id="258" r:id="rId4"/>
    <p:sldId id="259" r:id="rId5"/>
    <p:sldId id="274" r:id="rId6"/>
    <p:sldId id="298" r:id="rId7"/>
    <p:sldId id="275" r:id="rId8"/>
    <p:sldId id="283" r:id="rId9"/>
    <p:sldId id="284" r:id="rId10"/>
    <p:sldId id="286" r:id="rId11"/>
    <p:sldId id="299" r:id="rId12"/>
    <p:sldId id="276" r:id="rId13"/>
    <p:sldId id="282" r:id="rId14"/>
    <p:sldId id="290" r:id="rId15"/>
    <p:sldId id="293" r:id="rId16"/>
    <p:sldId id="277" r:id="rId17"/>
    <p:sldId id="285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0" autoAdjust="0"/>
    <p:restoredTop sz="94590" autoAdjust="0"/>
  </p:normalViewPr>
  <p:slideViewPr>
    <p:cSldViewPr>
      <p:cViewPr varScale="1">
        <p:scale>
          <a:sx n="99" d="100"/>
          <a:sy n="99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3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E912A-6102-4292-88EB-E9A7AC9FDCDA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2DAF8-9298-4DBB-8737-DE0F7EB87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B7A-B57C-468B-857A-57F9F3573E96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2DDE-FD46-412C-BC28-4E5D79FDB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B7A-B57C-468B-857A-57F9F3573E96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2DDE-FD46-412C-BC28-4E5D79FDB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B7A-B57C-468B-857A-57F9F3573E96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2DDE-FD46-412C-BC28-4E5D79FDB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B7A-B57C-468B-857A-57F9F3573E96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2DDE-FD46-412C-BC28-4E5D79FDB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B7A-B57C-468B-857A-57F9F3573E96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2DDE-FD46-412C-BC28-4E5D79FDB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B7A-B57C-468B-857A-57F9F3573E96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2DDE-FD46-412C-BC28-4E5D79FDB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B7A-B57C-468B-857A-57F9F3573E96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2DDE-FD46-412C-BC28-4E5D79FDB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B7A-B57C-468B-857A-57F9F3573E96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2DDE-FD46-412C-BC28-4E5D79FDB2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B7A-B57C-468B-857A-57F9F3573E96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2DDE-FD46-412C-BC28-4E5D79FDB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EB7A-B57C-468B-857A-57F9F3573E96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A872DDE-FD46-412C-BC28-4E5D79FDB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589EB7A-B57C-468B-857A-57F9F3573E96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2DDE-FD46-412C-BC28-4E5D79FDB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589EB7A-B57C-468B-857A-57F9F3573E96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A872DDE-FD46-412C-BC28-4E5D79FDB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hhes@yandex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888960" cy="1094939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6786610" cy="1428760"/>
          </a:xfrm>
        </p:spPr>
        <p:txBody>
          <a:bodyPr>
            <a:normAutofit fontScale="70000" lnSpcReduction="20000"/>
          </a:bodyPr>
          <a:lstStyle/>
          <a:p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Жалобная книга природы</a:t>
            </a:r>
            <a:b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г. Бор»</a:t>
            </a:r>
            <a:endParaRPr lang="ru-RU" sz="6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Наталья\Desktop\жалобная книга\93b57577-6b37-586e-81bf-ab2baf0c3f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00306"/>
            <a:ext cx="5500726" cy="300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43504" y="5572141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 :воспитатели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МАДОУ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/с №7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Куртина Н.П.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Мокшанова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С.Г.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62150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2024г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Участие в региональном конкурсе 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кормушек «Еда без вреда»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3" descr="C:\Users\Наталья\Desktop\фото ДС  21-22г\птицы\IMG_06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71744"/>
            <a:ext cx="2143140" cy="285751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C:\Users\Наталья\Desktop\фото ДС  21-22г\птицы\IMG_0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2160240" cy="288032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C:\Users\Наталья\Desktop\фото ДС  21-22г\диплом участника конкурса Еда без вреда-страница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2160240" cy="288032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Наталья\Desktop\фото ДС  21-22г\птицы\IMG_5945.jpg"/>
          <p:cNvPicPr>
            <a:picLocks noChangeAspect="1" noChangeArrowheads="1"/>
          </p:cNvPicPr>
          <p:nvPr/>
        </p:nvPicPr>
        <p:blipFill>
          <a:blip r:embed="rId5" cstate="print"/>
          <a:srcRect l="6061" r="15152"/>
          <a:stretch>
            <a:fillRect/>
          </a:stretch>
        </p:blipFill>
        <p:spPr bwMode="auto">
          <a:xfrm>
            <a:off x="6660232" y="1052736"/>
            <a:ext cx="1885577" cy="1794925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C:\Users\Наталья\Desktop\фото ДС  21-22г\птицы\IMG_5944.jpg"/>
          <p:cNvPicPr>
            <a:picLocks noChangeAspect="1" noChangeArrowheads="1"/>
          </p:cNvPicPr>
          <p:nvPr/>
        </p:nvPicPr>
        <p:blipFill>
          <a:blip r:embed="rId6" cstate="print"/>
          <a:srcRect l="6451" r="19355"/>
          <a:stretch>
            <a:fillRect/>
          </a:stretch>
        </p:blipFill>
        <p:spPr bwMode="auto">
          <a:xfrm>
            <a:off x="6948264" y="3284984"/>
            <a:ext cx="1872208" cy="180020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70648" cy="122868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Консультации для родителей</a:t>
            </a:r>
            <a:endParaRPr lang="ru-RU" sz="3200" dirty="0"/>
          </a:p>
        </p:txBody>
      </p:sp>
      <p:pic>
        <p:nvPicPr>
          <p:cNvPr id="3" name="Picture 2" descr="C:\Users\Наталья\Desktop\жалобная книга\IMG_2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51" t="15152" r="2928" b="28025"/>
          <a:stretch>
            <a:fillRect/>
          </a:stretch>
        </p:blipFill>
        <p:spPr bwMode="auto">
          <a:xfrm>
            <a:off x="2071670" y="1428736"/>
            <a:ext cx="4357718" cy="198579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4" name="Picture 4" descr="C:\Users\Наталья\Desktop\жалобная книга\IMG_E2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86190"/>
            <a:ext cx="3102926" cy="2112444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5" name="Picture 3" descr="C:\Users\Наталья\Desktop\жалобная книга\IMG_E2032.JPG"/>
          <p:cNvPicPr>
            <a:picLocks noChangeAspect="1" noChangeArrowheads="1"/>
          </p:cNvPicPr>
          <p:nvPr/>
        </p:nvPicPr>
        <p:blipFill>
          <a:blip r:embed="rId4" cstate="print"/>
          <a:srcRect b="3449"/>
          <a:stretch>
            <a:fillRect/>
          </a:stretch>
        </p:blipFill>
        <p:spPr bwMode="auto">
          <a:xfrm>
            <a:off x="4643438" y="3786190"/>
            <a:ext cx="3287647" cy="21431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Выставка детских рисунков: «Сохраним окружающий мир».</a:t>
            </a:r>
          </a:p>
          <a:p>
            <a:pPr lvl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Оформление альбома « Жалобная книга городского округа г Бор"».</a:t>
            </a:r>
          </a:p>
          <a:p>
            <a:pPr lvl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Викторина «Знатоки природы».</a:t>
            </a:r>
          </a:p>
          <a:p>
            <a:pPr lvl="0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     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 « Знатоки природы»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Наталья\Desktop\Эколята\IMG_7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3238524" cy="242889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:\Users\Наталья\Desktop\Эколята\IMG_7764.JPG"/>
          <p:cNvPicPr>
            <a:picLocks noChangeAspect="1" noChangeArrowheads="1"/>
          </p:cNvPicPr>
          <p:nvPr/>
        </p:nvPicPr>
        <p:blipFill>
          <a:blip r:embed="rId3" cstate="print"/>
          <a:srcRect r="13158"/>
          <a:stretch>
            <a:fillRect/>
          </a:stretch>
        </p:blipFill>
        <p:spPr bwMode="auto">
          <a:xfrm>
            <a:off x="4929190" y="1357298"/>
            <a:ext cx="3339728" cy="242889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Наталья\Desktop\Эколята\IMG_7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2714644" cy="203598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Наталья\Desktop\IMG_7789.JPG"/>
          <p:cNvPicPr>
            <a:picLocks noChangeAspect="1" noChangeArrowheads="1"/>
          </p:cNvPicPr>
          <p:nvPr/>
        </p:nvPicPr>
        <p:blipFill>
          <a:blip r:embed="rId5" cstate="print"/>
          <a:srcRect l="3689" t="19672" r="10246"/>
          <a:stretch>
            <a:fillRect/>
          </a:stretch>
        </p:blipFill>
        <p:spPr bwMode="auto">
          <a:xfrm>
            <a:off x="3131840" y="4149080"/>
            <a:ext cx="2808312" cy="202174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Наталья\Desktop\Эколята\IMG_76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437112"/>
            <a:ext cx="2690829" cy="201812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70648" cy="10257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«Жалобная книга городского округа г. Бор»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Наталья\Desktop\IMG_2062.JPG"/>
          <p:cNvPicPr>
            <a:picLocks noChangeAspect="1" noChangeArrowheads="1"/>
          </p:cNvPicPr>
          <p:nvPr/>
        </p:nvPicPr>
        <p:blipFill>
          <a:blip r:embed="rId2" cstate="print"/>
          <a:srcRect r="9755" b="8942"/>
          <a:stretch>
            <a:fillRect/>
          </a:stretch>
        </p:blipFill>
        <p:spPr bwMode="auto">
          <a:xfrm>
            <a:off x="3635896" y="1052736"/>
            <a:ext cx="2592288" cy="201622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Наталья\Desktop\IMG_2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653136"/>
            <a:ext cx="2619392" cy="1964545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Наталья\Desktop\жалобная книга\IMG_2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04864"/>
            <a:ext cx="2664296" cy="192882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Наталья\Desktop\жалобная книга\IMG_2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095" y="1428736"/>
            <a:ext cx="2619393" cy="1964545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Наталья\Desktop\жалобная книга\IMG_2053.JPG"/>
          <p:cNvPicPr>
            <a:picLocks noChangeAspect="1" noChangeArrowheads="1"/>
          </p:cNvPicPr>
          <p:nvPr/>
        </p:nvPicPr>
        <p:blipFill>
          <a:blip r:embed="rId6" cstate="print"/>
          <a:srcRect l="7812" t="8333" r="5468" b="7291"/>
          <a:stretch>
            <a:fillRect/>
          </a:stretch>
        </p:blipFill>
        <p:spPr bwMode="auto">
          <a:xfrm>
            <a:off x="107504" y="4293096"/>
            <a:ext cx="2592288" cy="194421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Users\Наталья\Desktop\жалобная книга\IMG_2054.JPG"/>
          <p:cNvPicPr>
            <a:picLocks noChangeAspect="1" noChangeArrowheads="1"/>
          </p:cNvPicPr>
          <p:nvPr/>
        </p:nvPicPr>
        <p:blipFill>
          <a:blip r:embed="rId7" cstate="print"/>
          <a:srcRect l="6250" t="5208" r="7812" b="11458"/>
          <a:stretch>
            <a:fillRect/>
          </a:stretch>
        </p:blipFill>
        <p:spPr bwMode="auto">
          <a:xfrm>
            <a:off x="6156176" y="4437112"/>
            <a:ext cx="2652136" cy="192882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Наталья\Desktop\жалобная книга\IMG_2051.JPG"/>
          <p:cNvPicPr>
            <a:picLocks noChangeAspect="1" noChangeArrowheads="1"/>
          </p:cNvPicPr>
          <p:nvPr/>
        </p:nvPicPr>
        <p:blipFill>
          <a:blip r:embed="rId8" cstate="print"/>
          <a:srcRect l="7694" t="3846" r="11538" b="11538"/>
          <a:stretch>
            <a:fillRect/>
          </a:stretch>
        </p:blipFill>
        <p:spPr bwMode="auto">
          <a:xfrm>
            <a:off x="2123728" y="2636912"/>
            <a:ext cx="2664296" cy="192882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58246" cy="15001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рисунков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Сохраним окружающий мир»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pic>
        <p:nvPicPr>
          <p:cNvPr id="4" name="Picture 2" descr="C:\Users\Наталья\Desktop\жалобная книга\IMG_2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708" r="2083" b="16666"/>
          <a:stretch>
            <a:fillRect/>
          </a:stretch>
        </p:blipFill>
        <p:spPr bwMode="auto">
          <a:xfrm>
            <a:off x="500034" y="1318744"/>
            <a:ext cx="7929618" cy="531459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Обогащение и систематизирование  знаний о представителях животного  и растительного мира Нижегородского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края.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Aharoni" pitchFamily="2" charset="-79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 Приобретение  знаний детей о представителях Красной книги Нижегородской области, способов их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сохранения.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Aharoni" pitchFamily="2" charset="-79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Возрастание  интереса к познанию окружающего мира, чувства сострадания,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сопереживания.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Aharoni" pitchFamily="2" charset="-79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Повышение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самостоятельности, умение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работать в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коллективе.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Aharoni" pitchFamily="2" charset="-79"/>
            </a:endParaRPr>
          </a:p>
          <a:p>
            <a:pPr lvl="0">
              <a:buNone/>
            </a:pPr>
            <a:endParaRPr lang="ru-RU" sz="2000" i="1" dirty="0" smtClean="0">
              <a:solidFill>
                <a:srgbClr val="002060"/>
              </a:solidFill>
              <a:cs typeface="Aharoni" pitchFamily="2" charset="-79"/>
            </a:endParaRPr>
          </a:p>
          <a:p>
            <a:pPr>
              <a:buFontTx/>
              <a:buChar char="-"/>
            </a:pP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484030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Нижегородский журнал Заволжье №2 2020г Заволжье Государственный заповедник Керженский.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 Керженского заповедника Нижнего Новгорода 2015г Издательство Мин природы России  Керженский заповедник отдела союза охраны птиц России экологический  центр «Дронт».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Большая энциклопедия природы Москва 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АСТ-Пресс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»2004.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Сергей Шустов «Птицы наших лесов и полей иллюстрированная энциклопедия о природе России ООО Издательство «Доброе слово» 2012.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Сладков Н. Весенние радости (рассказы о природе), М., 1991.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Сладков Н. Синичкина кладовая. М., 1988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Николаева С.Н. Юный эколог: парциальная программа для детей 3-7 лет «Мозаика-Синтез», 2016 г.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ресурсы.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714356"/>
            <a:ext cx="61436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МАДОУ детский сад № 7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Телефон: 8(83159)2-55-91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Эл. почта: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shhes@yandex.ru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Сайт: </a:t>
            </a: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crr7bor.ru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городской округ город Бор </a:t>
            </a:r>
            <a:b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2024 год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2025" y="285750"/>
            <a:ext cx="8181975" cy="200025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100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  познавательный.</a:t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краткосрочный </a:t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6-7 лет, педагоги ДОУ, родители.</a:t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аталья\Desktop\Я исследователь\IMG_E1658.JPG"/>
          <p:cNvPicPr>
            <a:picLocks noChangeAspect="1" noChangeArrowheads="1"/>
          </p:cNvPicPr>
          <p:nvPr/>
        </p:nvPicPr>
        <p:blipFill>
          <a:blip r:embed="rId2" cstate="print"/>
          <a:srcRect b="2889"/>
          <a:stretch>
            <a:fillRect/>
          </a:stretch>
        </p:blipFill>
        <p:spPr bwMode="auto">
          <a:xfrm>
            <a:off x="1331640" y="2276872"/>
            <a:ext cx="6548216" cy="4212945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57592" cy="72008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859216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одна из глобальных проблем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человечества – экологическая.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Обострение экологической проблемы в стране и в мире  диктует  необходимость просветительской работы по формированию у детей экологического сознания, культуры природопользования.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Дошкольное детство является наиболее благоприятным периодом эмоционального взаимодействия человека с  природой, когда его ум и чувства развиваются соответственно характеру отношений с окружающим миром.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85728"/>
            <a:ext cx="7467600" cy="185738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 задачи: формирование у детей представления о необходимости бережного и созидательного отношения к объектам природы посредством различных видов деятельности.</a:t>
            </a:r>
            <a:b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000240"/>
            <a:ext cx="7424766" cy="45720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Углублять знания детей о разнообразии животного и растительного мира Нижегородской области.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знания детей  о проблемах животных и растений, занесённых в Красную книгу,  способов их сохранения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гуманное, бережное, эмоционально - положительное отношение к природе.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познавательную активность, самостоятельность, умение работать в коллективе.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7496204" cy="588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Подготовительный этап: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1. Определение цели и задач.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 Создание необходимых условий для реализации проекта: подбор методического и художественного материалов; разработка бесед, конспектов  занятий,  подбор художественных иллюстраций, подбор материала по данной теме.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3. Знакомство родителей с задачами проекта, консультации родителей.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  </a:t>
            </a:r>
          </a:p>
        </p:txBody>
      </p:sp>
      <p:pic>
        <p:nvPicPr>
          <p:cNvPr id="1027" name="Picture 3" descr="C:\Users\Наталья\Desktop\жалобная книга\IMG_1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4786322"/>
            <a:ext cx="2381267" cy="17859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Наталья\Desktop\жалобная книга\IMG_1993.JPG"/>
          <p:cNvPicPr>
            <a:picLocks noChangeAspect="1" noChangeArrowheads="1"/>
          </p:cNvPicPr>
          <p:nvPr/>
        </p:nvPicPr>
        <p:blipFill>
          <a:blip r:embed="rId3" cstate="print"/>
          <a:srcRect l="16923" t="6154" r="18461"/>
          <a:stretch>
            <a:fillRect/>
          </a:stretch>
        </p:blipFill>
        <p:spPr bwMode="auto">
          <a:xfrm>
            <a:off x="3059832" y="4797152"/>
            <a:ext cx="2304256" cy="178976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Наталья\Desktop\IMG_1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97152"/>
            <a:ext cx="2376264" cy="180020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Ожидаемые результаты: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Обогащение и систематизирование  знаний о представителях животного  и растительного мира Нижегородского края.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 Приобретение  знаний детей о представителях Красной книги Нижегородской области, способов их сохранения.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Возрастание  интереса к познанию окружающего мира, чувства сострадания, сопереживания.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Повышение  самостоятельности, умение работать в коллективе.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467600" cy="5145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1. Обсуждение поступивших жалоб от объектов природы и ответ на вопрос: «Что мы можем сделать, чтобы исправить положение?»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2. Беседа «Ты – часть природы».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3. Занятие « Красная книга России», «Красная книга Нижегородской области».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4. Беседа «Как вести себя в природе». 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5. Рассматривание репродукций «Утро в сосновом лесу» И.И. Шишкин, «Березовая роща» И.Левитан, «Дубы» В.М.Васнецов.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6. Рисование «Сохраним окружающий мир», «Первоцветы».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7. Акция «Покормите птиц зимой».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8.Участие в региональном конкурсе кормушек «Еда без вреда».</a:t>
            </a:r>
          </a:p>
          <a:p>
            <a:pPr lvl="0">
              <a:buNone/>
            </a:pPr>
            <a:endParaRPr lang="ru-RU" sz="1900" i="1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1900" i="1" dirty="0" smtClean="0">
                <a:solidFill>
                  <a:srgbClr val="002060"/>
                </a:solidFill>
              </a:rPr>
              <a:t>     </a:t>
            </a:r>
          </a:p>
          <a:p>
            <a:pPr>
              <a:buNone/>
            </a:pPr>
            <a:endParaRPr lang="ru-RU" sz="1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Наталья\Desktop\IMG_1662.JPG"/>
          <p:cNvPicPr/>
          <p:nvPr/>
        </p:nvPicPr>
        <p:blipFill>
          <a:blip r:embed="rId2" cstate="print"/>
          <a:srcRect t="9661" b="9830"/>
          <a:stretch>
            <a:fillRect/>
          </a:stretch>
        </p:blipFill>
        <p:spPr bwMode="auto">
          <a:xfrm>
            <a:off x="107504" y="836712"/>
            <a:ext cx="2786082" cy="192882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Наталья\Desktop\жалобная книга\IMG_1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836712"/>
            <a:ext cx="2808312" cy="194421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Наталья\Desktop\жалобная книга\IMG_2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836712"/>
            <a:ext cx="2808312" cy="194421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Наталья\Desktop\detsad-304273-1427563748.jpg"/>
          <p:cNvPicPr>
            <a:picLocks noChangeAspect="1" noChangeArrowheads="1"/>
          </p:cNvPicPr>
          <p:nvPr/>
        </p:nvPicPr>
        <p:blipFill>
          <a:blip r:embed="rId5" cstate="print"/>
          <a:srcRect r="21875"/>
          <a:stretch>
            <a:fillRect/>
          </a:stretch>
        </p:blipFill>
        <p:spPr bwMode="auto">
          <a:xfrm>
            <a:off x="6012160" y="4077072"/>
            <a:ext cx="2800370" cy="194421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2" name="AutoShape 8" descr="C:\Users\%D0%9D%D0%B0%D1%82%D0%B0%D0%BB%D1%8C%D1%8F\Desktop\risunok_na_temu_pervotsvety_1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C:\Users\%D0%9D%D0%B0%D1%82%D0%B0%D0%BB%D1%8C%D1%8F\Desktop\risunok_na_temu_pervotsvety_1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1" y="3068961"/>
            <a:ext cx="2786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«Ты – часть природы».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285749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«Собери картинку с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Эколятами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636" y="292893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« Красная книга России» «Красная книга Нижегородской области»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072198" y="607220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 «Первоцветы»</a:t>
            </a:r>
            <a:endParaRPr lang="ru-RU" dirty="0"/>
          </a:p>
        </p:txBody>
      </p:sp>
      <p:pic>
        <p:nvPicPr>
          <p:cNvPr id="1035" name="Picture 11" descr="C:\Users\Наталья\Desktop\жалобная книга\IMG_19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17032"/>
            <a:ext cx="2915816" cy="1944215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C:\Users\Наталья\Desktop\жалобная книга\IMG_1989.JPG"/>
          <p:cNvPicPr>
            <a:picLocks noChangeAspect="1" noChangeArrowheads="1"/>
          </p:cNvPicPr>
          <p:nvPr/>
        </p:nvPicPr>
        <p:blipFill>
          <a:blip r:embed="rId7" cstate="print"/>
          <a:srcRect l="22642" r="9433"/>
          <a:stretch>
            <a:fillRect/>
          </a:stretch>
        </p:blipFill>
        <p:spPr bwMode="auto">
          <a:xfrm>
            <a:off x="2987824" y="4149080"/>
            <a:ext cx="2808312" cy="194421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000232" y="6143644"/>
            <a:ext cx="2927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Ежедневная  подкормка птиц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940102"/>
          </a:xfrm>
        </p:spPr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Акция «Покормите птиц зимой!»</a:t>
            </a:r>
            <a:r>
              <a:rPr lang="ru-RU" sz="31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pic>
        <p:nvPicPr>
          <p:cNvPr id="5" name="Picture 5" descr="C:\Users\Наталья\Desktop\фото ДС  21-22г\птицы\IMG_6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278738" cy="245905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Наталья\Desktop\фото ДС  21-22г\птицы\IMG_0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3312368" cy="2448271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Наталья\Desktop\фото ДС  21-22г\птицы\IMG_6827.JPG"/>
          <p:cNvPicPr>
            <a:picLocks noChangeAspect="1" noChangeArrowheads="1"/>
          </p:cNvPicPr>
          <p:nvPr/>
        </p:nvPicPr>
        <p:blipFill>
          <a:blip r:embed="rId4" cstate="print"/>
          <a:srcRect t="9333" r="5000" b="1373"/>
          <a:stretch>
            <a:fillRect/>
          </a:stretch>
        </p:blipFill>
        <p:spPr bwMode="auto">
          <a:xfrm>
            <a:off x="899592" y="3861048"/>
            <a:ext cx="3312368" cy="244827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Users\Наталья\Desktop\фото ДС  21-22г\птицы\IMG_6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312368" cy="244827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3">
      <a:dk1>
        <a:srgbClr val="FFF98D"/>
      </a:dk1>
      <a:lt1>
        <a:srgbClr val="5FF2CA"/>
      </a:lt1>
      <a:dk2>
        <a:srgbClr val="B0DFA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5DF0F6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1168</TotalTime>
  <Words>580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Экологический проект    </vt:lpstr>
      <vt:lpstr> Тип проекта:  познавательный. Продолжительность проекта: краткосрочный  Участники проекта: дети 6-7 лет, педагоги ДОУ, родители. </vt:lpstr>
      <vt:lpstr>Актуальность темы:</vt:lpstr>
      <vt:lpstr>    Цель и задачи: формирование у детей представления о необходимости бережного и созидательного отношения к объектам природы посредством различных видов деятельности.    </vt:lpstr>
      <vt:lpstr>Этапы реализации проекта:</vt:lpstr>
      <vt:lpstr>           Ожидаемые результаты:</vt:lpstr>
      <vt:lpstr>Основной этап</vt:lpstr>
      <vt:lpstr>Слайд 8</vt:lpstr>
      <vt:lpstr>      Акция «Покормите птиц зимой!» </vt:lpstr>
      <vt:lpstr>         Участие в региональном конкурсе                   кормушек «Еда без вреда» </vt:lpstr>
      <vt:lpstr>          Консультации для родителей</vt:lpstr>
      <vt:lpstr>Заключительный этап:</vt:lpstr>
      <vt:lpstr>      Викторина « Знатоки природы»</vt:lpstr>
      <vt:lpstr>«Жалобная книга городского округа г. Бор»</vt:lpstr>
      <vt:lpstr>Выставка рисунков   «Сохраним окружающий мир» </vt:lpstr>
      <vt:lpstr>Ожидаемые результаты:</vt:lpstr>
      <vt:lpstr>  Используемая литература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</dc:title>
  <dc:creator>колясик</dc:creator>
  <cp:lastModifiedBy>USER</cp:lastModifiedBy>
  <cp:revision>129</cp:revision>
  <dcterms:created xsi:type="dcterms:W3CDTF">2015-12-11T03:08:34Z</dcterms:created>
  <dcterms:modified xsi:type="dcterms:W3CDTF">2024-11-20T11:42:18Z</dcterms:modified>
</cp:coreProperties>
</file>