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C4090-A008-411E-A6FA-A1387111C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5D32DC-922B-4081-B50C-486B6EFD8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2896BF-0094-4BEF-B453-F9EF8144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9816A3-3DF2-4109-A4A2-7A6400BD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87E60F-61A5-4811-9741-3430AF75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95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88887-7335-410E-B2BB-EE54894B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2368AB-17C9-4CFF-9FDB-4D89BAAC1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E09FD6-F370-4EB3-91F4-DF903A75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19E73E-D67D-4C8D-AB9F-0E77EC74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A0B84E-742E-4440-926A-0AA6A038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00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D5236F-927B-405F-A69A-E336A49A8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80F5D3-5AE3-4F26-BF3E-F81A36E88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BFE2F2-511B-4136-90E2-8C976EE3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29A92D-B3F2-4FF9-9CA3-5D3616C3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73C8C9-2093-41E6-BB05-8E3F9C39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87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74B73-1244-4EC3-B99F-036620D9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F8D10-8927-4641-9A75-3B3AE0A9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EC9243-B5B3-4631-B38E-3CDAAFAB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1AB48E-02DA-4F26-8CB1-7B114B4B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4BCD7A-2DFA-4945-9A6E-08648F6A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47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2D5B8-DECC-485A-BBA4-F71A3EF0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1000B7-E84C-4E8F-B54C-3BA35B1D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C4D544-8EBB-4EF5-BB7E-A8849134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5D06D-C417-43C2-BEBE-7BB544B5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AAD5B1-6A17-4856-B36A-A6609217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B934A-DF6E-4A58-AF93-A2F537D9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A2CE81-4AE2-45BB-AED2-74A4F884E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CE00E8-392E-43C1-89AD-A6C6B2E13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BB9A90-6B10-44D3-BDF1-96114BA9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0E4E04-FE48-4A1B-9853-62D9A08A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E3DECF-BC48-430F-A596-027F4970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35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84EDD-FFE8-49FD-ABDB-E6389C5D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37B86F-52E3-4B15-9F6A-2EBEFEEF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E674F6-DCB3-493B-B147-757E896DE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A8B294-4889-405C-BF6D-5A3269406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95EF97-144C-4C48-BDAF-7068F0C36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411199-1B24-4B95-A5DF-97F15444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21B0C80-8871-45B4-AEED-2119B016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955F8DE-22DF-44A5-A890-CF2E9DED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69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7857E-7534-4849-AAA1-04AEA19F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2DA34F-E26D-43A3-B7BD-88DF7BAD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AB7B0A-DD31-411F-BC0A-21C0C345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96067A-FB38-4D32-8F26-E7C7FEEE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3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7A4D8D9-FECA-4A09-96C0-DE091869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CE0AC5-0A73-4884-874F-D7283B98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84A761-EF93-4372-B371-75B7B33D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27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C439A3-CBED-4958-870B-8D6EC027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2607C-664D-4008-8299-20F143B71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C9DEC8-18DC-4B60-861D-79E09C9B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8D3340-5689-475E-A738-1EFD0FBA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D84D39-3D53-4859-AB74-7A993D48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E0A249-EAE1-4CF4-8615-3F46D8F4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53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94B6A-B80D-4918-AEBD-D07AF783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F154485-FB19-4A7B-9C4A-26F077E10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AC0C41-BF2D-4E67-9FA3-99B99639F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6ADEB7-F733-4CE3-B664-FD740D22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8BE57E-A1A9-4D48-8851-8CED772D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AE3F48-7269-4499-AE2F-C37DB7B9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61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78C99-658B-4F47-97ED-7DAD7722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BF6CA8-DDC2-45BC-A4EF-0EAE5A19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7AAEDF-C2B7-4119-BE05-2451AF591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877F-5C45-44CE-9C55-8D6E2B188EA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A03A17-BC02-4805-B3DD-D89BA46D5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D8F07D-0F0F-46B1-B650-11308168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D966-B1CD-4FE7-9DCC-936C1E883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50AA2B-D513-48A2-877F-1F26A5F79F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048CD5-43F9-4BFB-A800-F5ECAC8EC8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105" y="1362974"/>
            <a:ext cx="8284234" cy="541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DEA96B2B-ED43-4ACF-BDE3-42D55F22C435}"/>
              </a:ext>
            </a:extLst>
          </p:cNvPr>
          <p:cNvSpPr/>
          <p:nvPr/>
        </p:nvSpPr>
        <p:spPr>
          <a:xfrm>
            <a:off x="3476445" y="263106"/>
            <a:ext cx="8715555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«Родина  не просто слово»</a:t>
            </a:r>
          </a:p>
        </p:txBody>
      </p:sp>
    </p:spTree>
    <p:extLst>
      <p:ext uri="{BB962C8B-B14F-4D97-AF65-F5344CB8AC3E}">
        <p14:creationId xmlns:p14="http://schemas.microsoft.com/office/powerpoint/2010/main" xmlns="" val="24120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2133"/>
    </mc:Choice>
    <mc:Fallback>
      <p:transition spd="slow" advTm="921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652B46-B3DF-42A1-99CE-C618671A89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67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CC912C-5568-44A6-AF00-753CD87D9E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92" y="562101"/>
            <a:ext cx="2157984" cy="2905253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E888D7-8B35-42F0-AD6D-8F0E1F0AD0A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99"/>
          <a:stretch>
            <a:fillRect/>
          </a:stretch>
        </p:blipFill>
        <p:spPr bwMode="auto">
          <a:xfrm>
            <a:off x="2950464" y="536448"/>
            <a:ext cx="2157984" cy="2791967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020464-B113-4E8B-8FAC-9C4A8D00380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7" r="10478"/>
          <a:stretch>
            <a:fillRect/>
          </a:stretch>
        </p:blipFill>
        <p:spPr bwMode="auto">
          <a:xfrm>
            <a:off x="1438656" y="3011424"/>
            <a:ext cx="2877312" cy="1938527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E2AC83-7EF5-4A78-98CA-9DD8BB6C8E2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860" y="4237838"/>
            <a:ext cx="2977748" cy="1955698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C72BCF-0415-4160-A471-0899793BACB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363" y="792481"/>
            <a:ext cx="3304421" cy="2243328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1F670-C515-40AE-9812-4E7F9E8DDF6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2624" y="3938016"/>
            <a:ext cx="2880995" cy="2332273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4B026E-32B7-4C79-BAFB-AF5B83319BB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120" y="3301892"/>
            <a:ext cx="2280428" cy="2672188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D9784E-99ED-4C71-A2E2-0945114D25D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2870" y="641314"/>
            <a:ext cx="2790191" cy="2431069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leg_Gazmanov_Vpered_Rossia">
            <a:hlinkClick r:id="" action="ppaction://media"/>
            <a:extLst>
              <a:ext uri="{FF2B5EF4-FFF2-40B4-BE49-F238E27FC236}">
                <a16:creationId xmlns:a16="http://schemas.microsoft.com/office/drawing/2014/main" xmlns="" id="{91C7476E-6079-48DD-B99D-A695391C68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75076" y="5777979"/>
            <a:ext cx="652732" cy="6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</Words>
  <Application>Microsoft Office PowerPoint</Application>
  <PresentationFormat>Произвольный</PresentationFormat>
  <Paragraphs>1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Голубева</dc:creator>
  <cp:lastModifiedBy>USER</cp:lastModifiedBy>
  <cp:revision>9</cp:revision>
  <dcterms:created xsi:type="dcterms:W3CDTF">2023-05-04T15:09:57Z</dcterms:created>
  <dcterms:modified xsi:type="dcterms:W3CDTF">2023-05-05T06:28:39Z</dcterms:modified>
</cp:coreProperties>
</file>