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83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6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44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4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9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6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2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4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1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6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2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3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9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C1402-BD57-4190-A823-E2655D5C222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609C01-6023-42A7-9DAE-D4C22F98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7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№ 1 «Фиалки»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9" y="3509818"/>
            <a:ext cx="6941128" cy="1468581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  <a:endParaRPr lang="ru-RU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листья собирать!</a:t>
            </a:r>
            <a:endParaRPr lang="ru-RU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порядок наведем</a:t>
            </a:r>
            <a:endParaRPr lang="ru-RU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играть опять пойдем!</a:t>
            </a:r>
            <a:endParaRPr lang="ru-RU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topplant.ru/assets/images/products/1843/fialka-mik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84" y="3714655"/>
            <a:ext cx="1470025" cy="1470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приходом осени пришла пора уборки листьев. В один из таких прекрасных осенних дней решили мы с детьми и родителями младшей группы «Фиалки» устроить уборку листвы на своем участке.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285999"/>
            <a:ext cx="2492325" cy="331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84" y="2395635"/>
            <a:ext cx="2871269" cy="3462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11" y="2572308"/>
            <a:ext cx="2623416" cy="3109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85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воодушевлением и энтузиазмом помогали взрослым наводить порядок на игровом участке. С большим удовольствием помогали собрать листья в кучи граблями, ведь благодаря этому, ребята могли почувствовать себя сильными и самостоятельными, как взрослые. 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42" y="2649827"/>
            <a:ext cx="2745916" cy="331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70" y="2130065"/>
            <a:ext cx="2196121" cy="4083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05" y="2649827"/>
            <a:ext cx="3724001" cy="3420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55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таких прогулок дети учатся работать в коллективе, сообща. Так и наши ребята знают об этом и с большим удовольствием помогают воспитателям и родителям приводить участок в порядок. 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93" y="2002166"/>
            <a:ext cx="5123780" cy="4150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51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98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Натуральные материалы</vt:lpstr>
      <vt:lpstr>Субботник  в группе № 1 «Фиалки»</vt:lpstr>
      <vt:lpstr>С приходом осени пришла пора уборки листьев. В один из таких прекрасных осенних дней решили мы с детьми и родителями младшей группы «Фиалки» устроить уборку листвы на своем участке. </vt:lpstr>
      <vt:lpstr>Дети с воодушевлением и энтузиазмом помогали взрослым наводить порядок на игровом участке. С большим удовольствием помогали собрать листья в кучи граблями, ведь благодаря этому, ребята могли почувствовать себя сильными и самостоятельными, как взрослые. </vt:lpstr>
      <vt:lpstr>Во время таких прогулок дети учатся работать в коллективе, сообща. Так и наши ребята знают об этом и с большим удовольствием помогают воспитателям и родителям приводить участок в порядок.  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Субботник в группе № 1 «Фиалки»</dc:title>
  <dc:creator>unip2011@yandex.ru</dc:creator>
  <cp:lastModifiedBy>unip2011@yandex.ru</cp:lastModifiedBy>
  <cp:revision>3</cp:revision>
  <dcterms:created xsi:type="dcterms:W3CDTF">2022-10-15T11:15:53Z</dcterms:created>
  <dcterms:modified xsi:type="dcterms:W3CDTF">2022-10-15T11:35:17Z</dcterms:modified>
</cp:coreProperties>
</file>