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6DC1402-BD57-4190-A823-E2655D5C2227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9A609C01-6023-42A7-9DAE-D4C22F989CA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1833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1402-BD57-4190-A823-E2655D5C2227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9C01-6023-42A7-9DAE-D4C22F989C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615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1402-BD57-4190-A823-E2655D5C2227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9C01-6023-42A7-9DAE-D4C22F989CA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1363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1402-BD57-4190-A823-E2655D5C2227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9C01-6023-42A7-9DAE-D4C22F989CA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6445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1402-BD57-4190-A823-E2655D5C2227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9C01-6023-42A7-9DAE-D4C22F989C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6401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1402-BD57-4190-A823-E2655D5C2227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9C01-6023-42A7-9DAE-D4C22F989CAB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83925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1402-BD57-4190-A823-E2655D5C2227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9C01-6023-42A7-9DAE-D4C22F989CA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81678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1402-BD57-4190-A823-E2655D5C2227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9C01-6023-42A7-9DAE-D4C22F989CA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0170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1402-BD57-4190-A823-E2655D5C2227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9C01-6023-42A7-9DAE-D4C22F989CA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5722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1402-BD57-4190-A823-E2655D5C2227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9C01-6023-42A7-9DAE-D4C22F989C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07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1402-BD57-4190-A823-E2655D5C2227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9C01-6023-42A7-9DAE-D4C22F989CAB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3424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1402-BD57-4190-A823-E2655D5C2227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9C01-6023-42A7-9DAE-D4C22F989C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511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1402-BD57-4190-A823-E2655D5C2227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9C01-6023-42A7-9DAE-D4C22F989CAB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9969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1402-BD57-4190-A823-E2655D5C2227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9C01-6023-42A7-9DAE-D4C22F989CA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791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1402-BD57-4190-A823-E2655D5C2227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9C01-6023-42A7-9DAE-D4C22F989C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224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1402-BD57-4190-A823-E2655D5C2227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9C01-6023-42A7-9DAE-D4C22F989CAB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430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1402-BD57-4190-A823-E2655D5C2227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09C01-6023-42A7-9DAE-D4C22F989C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696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6DC1402-BD57-4190-A823-E2655D5C2227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A609C01-6023-42A7-9DAE-D4C22F989C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073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Субботник </a:t>
            </a:r>
            <a:b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 № 1 «Фиалки»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2399" y="3509818"/>
            <a:ext cx="6941128" cy="1468581"/>
          </a:xfrm>
        </p:spPr>
        <p:txBody>
          <a:bodyPr>
            <a:normAutofit fontScale="25000" lnSpcReduction="20000"/>
          </a:bodyPr>
          <a:lstStyle/>
          <a:p>
            <a:pPr algn="r"/>
            <a:r>
              <a:rPr lang="ru-RU" sz="6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Раз, два, три, четыре, пять,</a:t>
            </a:r>
            <a:endParaRPr lang="ru-RU" sz="6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6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Будем листья собирать!</a:t>
            </a:r>
            <a:endParaRPr lang="ru-RU" sz="6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6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порядок наведем</a:t>
            </a:r>
            <a:endParaRPr lang="ru-RU" sz="6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6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играть опять пойдем!</a:t>
            </a:r>
            <a:endParaRPr lang="ru-RU" sz="6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/>
              <a:t> </a:t>
            </a:r>
            <a:endParaRPr lang="ru-RU" dirty="0"/>
          </a:p>
          <a:p>
            <a:endParaRPr lang="ru-RU" dirty="0"/>
          </a:p>
        </p:txBody>
      </p:sp>
      <p:pic>
        <p:nvPicPr>
          <p:cNvPr id="1026" name="Picture 2" descr="https://topplant.ru/assets/images/products/1843/fialka-miks-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484" y="3714655"/>
            <a:ext cx="1470025" cy="14700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532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приходом осени пришла пора уборки листьев. В один из таких прекрасных осенних дней решили мы с детьми и родителями младшей группы «Фиалки» устроить уборку листвы на своем участке.</a:t>
            </a:r>
            <a:r>
              <a:rPr lang="ru-RU" sz="1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2285999"/>
            <a:ext cx="2492325" cy="33178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484" y="2395635"/>
            <a:ext cx="2871269" cy="34624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511" y="2572308"/>
            <a:ext cx="2623416" cy="31090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43859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 воодушевлением и энтузиазмом помогали взрослым наводить порядок на игровом участке. С большим удовольствием помогали собрать листья в кучи граблями, ведь благодаря этому, ребята могли почувствовать себя сильными и самостоятельными, как взрослые. </a:t>
            </a:r>
            <a:endParaRPr lang="ru-RU" sz="18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242" y="2649827"/>
            <a:ext cx="2745916" cy="33178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5770" y="2130065"/>
            <a:ext cx="2196121" cy="40837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105" y="2649827"/>
            <a:ext cx="3724001" cy="34205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81556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таких прогулок дети учатся работать в коллективе, сообща. Так и наши ребята знают об этом и с большим удовольствием помогают воспитателям и родителям приводить участок в порядок. </a:t>
            </a:r>
            <a:r>
              <a:rPr lang="ru-RU" sz="2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/>
              <a:t> </a:t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93" y="2002166"/>
            <a:ext cx="5123780" cy="41502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66517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</TotalTime>
  <Words>98</Words>
  <Application>Microsoft Office PowerPoint</Application>
  <PresentationFormat>Широкоэкранный</PresentationFormat>
  <Paragraphs>9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Garamond</vt:lpstr>
      <vt:lpstr>Times New Roman</vt:lpstr>
      <vt:lpstr>Натуральные материалы</vt:lpstr>
      <vt:lpstr>Субботник  в группе № 1 «Фиалки»</vt:lpstr>
      <vt:lpstr>С приходом осени пришла пора уборки листьев. В один из таких прекрасных осенних дней решили мы с детьми и родителями младшей группы «Фиалки» устроить уборку листвы на своем участке. </vt:lpstr>
      <vt:lpstr>Дети с воодушевлением и энтузиазмом помогали взрослым наводить порядок на игровом участке. С большим удовольствием помогали собрать листья в кучи граблями, ведь благодаря этому, ребята могли почувствовать себя сильными и самостоятельными, как взрослые. </vt:lpstr>
      <vt:lpstr>Во время таких прогулок дети учатся работать в коллективе, сообща. Так и наши ребята знают об этом и с большим удовольствием помогают воспитателям и родителям приводить участок в порядок.   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Субботник в группе № 1 «Фиалки»</dc:title>
  <dc:creator>unip2011@yandex.ru</dc:creator>
  <cp:lastModifiedBy>unip2011@yandex.ru</cp:lastModifiedBy>
  <cp:revision>3</cp:revision>
  <dcterms:created xsi:type="dcterms:W3CDTF">2022-10-15T11:15:53Z</dcterms:created>
  <dcterms:modified xsi:type="dcterms:W3CDTF">2022-10-15T11:35:17Z</dcterms:modified>
</cp:coreProperties>
</file>