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3" r:id="rId1"/>
  </p:sldMasterIdLst>
  <p:sldIdLst>
    <p:sldId id="256" r:id="rId2"/>
    <p:sldId id="258" r:id="rId3"/>
    <p:sldId id="259" r:id="rId4"/>
    <p:sldId id="257" r:id="rId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65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8430B-EF70-4171-8233-5E442041B991}" type="datetimeFigureOut">
              <a:rPr lang="ru-RU" smtClean="0"/>
              <a:t>25.10.2022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5704D-38BB-4CAB-B4BC-8F44B97A3BE8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801213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8430B-EF70-4171-8233-5E442041B991}" type="datetimeFigureOut">
              <a:rPr lang="ru-RU" smtClean="0"/>
              <a:t>25.10.2022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5704D-38BB-4CAB-B4BC-8F44B97A3B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94915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8430B-EF70-4171-8233-5E442041B991}" type="datetimeFigureOut">
              <a:rPr lang="ru-RU" smtClean="0"/>
              <a:t>25.10.2022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5704D-38BB-4CAB-B4BC-8F44B97A3B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431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8430B-EF70-4171-8233-5E442041B991}" type="datetimeFigureOut">
              <a:rPr lang="ru-RU" smtClean="0"/>
              <a:t>25.10.2022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5704D-38BB-4CAB-B4BC-8F44B97A3BE8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54973217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8430B-EF70-4171-8233-5E442041B991}" type="datetimeFigureOut">
              <a:rPr lang="ru-RU" smtClean="0"/>
              <a:t>25.10.2022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5704D-38BB-4CAB-B4BC-8F44B97A3B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460075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8430B-EF70-4171-8233-5E442041B991}" type="datetimeFigureOut">
              <a:rPr lang="ru-RU" smtClean="0"/>
              <a:t>25.10.2022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5704D-38BB-4CAB-B4BC-8F44B97A3BE8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89334463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8430B-EF70-4171-8233-5E442041B991}" type="datetimeFigureOut">
              <a:rPr lang="ru-RU" smtClean="0"/>
              <a:t>25.10.2022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5704D-38BB-4CAB-B4BC-8F44B97A3B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481156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8430B-EF70-4171-8233-5E442041B991}" type="datetimeFigureOut">
              <a:rPr lang="ru-RU" smtClean="0"/>
              <a:t>25.10.2022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5704D-38BB-4CAB-B4BC-8F44B97A3B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079702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8430B-EF70-4171-8233-5E442041B991}" type="datetimeFigureOut">
              <a:rPr lang="ru-RU" smtClean="0"/>
              <a:t>25.10.2022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5704D-38BB-4CAB-B4BC-8F44B97A3B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64704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8430B-EF70-4171-8233-5E442041B991}" type="datetimeFigureOut">
              <a:rPr lang="ru-RU" smtClean="0"/>
              <a:t>25.10.2022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5704D-38BB-4CAB-B4BC-8F44B97A3B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73198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8430B-EF70-4171-8233-5E442041B991}" type="datetimeFigureOut">
              <a:rPr lang="ru-RU" smtClean="0"/>
              <a:t>25.10.2022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5704D-38BB-4CAB-B4BC-8F44B97A3B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2735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8430B-EF70-4171-8233-5E442041B991}" type="datetimeFigureOut">
              <a:rPr lang="ru-RU" smtClean="0"/>
              <a:t>25.10.2022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5704D-38BB-4CAB-B4BC-8F44B97A3B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72802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8430B-EF70-4171-8233-5E442041B991}" type="datetimeFigureOut">
              <a:rPr lang="ru-RU" smtClean="0"/>
              <a:t>25.10.2022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5704D-38BB-4CAB-B4BC-8F44B97A3B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50316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8430B-EF70-4171-8233-5E442041B991}" type="datetimeFigureOut">
              <a:rPr lang="ru-RU" smtClean="0"/>
              <a:t>25.10.2022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5704D-38BB-4CAB-B4BC-8F44B97A3B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55306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8430B-EF70-4171-8233-5E442041B991}" type="datetimeFigureOut">
              <a:rPr lang="ru-RU" smtClean="0"/>
              <a:t>25.10.2022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5704D-38BB-4CAB-B4BC-8F44B97A3B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66341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8430B-EF70-4171-8233-5E442041B991}" type="datetimeFigureOut">
              <a:rPr lang="ru-RU" smtClean="0"/>
              <a:t>25.10.2022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5704D-38BB-4CAB-B4BC-8F44B97A3B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04624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8430B-EF70-4171-8233-5E442041B991}" type="datetimeFigureOut">
              <a:rPr lang="ru-RU" smtClean="0"/>
              <a:t>25.10.2022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5704D-38BB-4CAB-B4BC-8F44B97A3B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37817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69E8430B-EF70-4171-8233-5E442041B991}" type="datetimeFigureOut">
              <a:rPr lang="ru-RU" smtClean="0"/>
              <a:t>25.10.2022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4155704D-38BB-4CAB-B4BC-8F44B97A3B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056481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04" r:id="rId1"/>
    <p:sldLayoutId id="2147483805" r:id="rId2"/>
    <p:sldLayoutId id="2147483806" r:id="rId3"/>
    <p:sldLayoutId id="2147483807" r:id="rId4"/>
    <p:sldLayoutId id="2147483808" r:id="rId5"/>
    <p:sldLayoutId id="2147483809" r:id="rId6"/>
    <p:sldLayoutId id="2147483810" r:id="rId7"/>
    <p:sldLayoutId id="2147483811" r:id="rId8"/>
    <p:sldLayoutId id="2147483812" r:id="rId9"/>
    <p:sldLayoutId id="2147483813" r:id="rId10"/>
    <p:sldLayoutId id="2147483814" r:id="rId11"/>
    <p:sldLayoutId id="2147483815" r:id="rId12"/>
    <p:sldLayoutId id="2147483816" r:id="rId13"/>
    <p:sldLayoutId id="2147483817" r:id="rId14"/>
    <p:sldLayoutId id="2147483818" r:id="rId15"/>
    <p:sldLayoutId id="2147483819" r:id="rId16"/>
    <p:sldLayoutId id="2147483820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4pPr>
      <a:lvl5pPr marL="21145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4212" y="685800"/>
            <a:ext cx="10741170" cy="1447800"/>
          </a:xfrm>
        </p:spPr>
        <p:txBody>
          <a:bodyPr>
            <a:normAutofit/>
          </a:bodyPr>
          <a:lstStyle/>
          <a:p>
            <a:pPr algn="ctr"/>
            <a:r>
              <a:rPr lang="ru-RU" sz="40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Праздник Осени </a:t>
            </a:r>
            <a:br>
              <a:rPr lang="ru-RU" sz="40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группе № 1 «Фиалки»</a:t>
            </a:r>
            <a:endParaRPr lang="ru-RU" sz="4000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2" descr="https://topplant.ru/assets/images/products/1843/fialka-miks-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3311" y="2818728"/>
            <a:ext cx="2898582" cy="289858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75537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4212" y="242456"/>
            <a:ext cx="11193752" cy="976744"/>
          </a:xfrm>
        </p:spPr>
        <p:txBody>
          <a:bodyPr>
            <a:normAutofit fontScale="90000"/>
          </a:bodyPr>
          <a:lstStyle/>
          <a:p>
            <a:pPr algn="r"/>
            <a:r>
              <a:rPr lang="ru-RU" sz="20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Берегу я листик, </a:t>
            </a:r>
            <a:br>
              <a:rPr lang="ru-RU" sz="20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Осень продолжается. </a:t>
            </a:r>
            <a:br>
              <a:rPr lang="ru-RU" sz="20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Долго дома у меня </a:t>
            </a:r>
            <a:br>
              <a:rPr lang="ru-RU" sz="20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Праздник не кончается.</a:t>
            </a:r>
            <a:endParaRPr lang="ru-RU" sz="2000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12" t="10075" b="17357"/>
          <a:stretch/>
        </p:blipFill>
        <p:spPr>
          <a:xfrm>
            <a:off x="4635404" y="2838092"/>
            <a:ext cx="3557815" cy="350267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549" b="31232"/>
          <a:stretch/>
        </p:blipFill>
        <p:spPr>
          <a:xfrm>
            <a:off x="1349647" y="858983"/>
            <a:ext cx="3285757" cy="181032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93" t="8833" r="5253" b="10963"/>
          <a:stretch/>
        </p:blipFill>
        <p:spPr>
          <a:xfrm>
            <a:off x="8829961" y="1967345"/>
            <a:ext cx="2799229" cy="349134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03" b="6074"/>
          <a:stretch/>
        </p:blipFill>
        <p:spPr>
          <a:xfrm>
            <a:off x="917761" y="3306619"/>
            <a:ext cx="2864176" cy="340821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029203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9382" y="242456"/>
            <a:ext cx="3380509" cy="976744"/>
          </a:xfrm>
        </p:spPr>
        <p:txBody>
          <a:bodyPr>
            <a:normAutofit/>
          </a:bodyPr>
          <a:lstStyle/>
          <a:p>
            <a:pPr algn="ctr"/>
            <a:r>
              <a:rPr lang="ru-RU" sz="20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Игра </a:t>
            </a:r>
            <a:br>
              <a:rPr lang="ru-RU" sz="20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«Дождик и солнышко»</a:t>
            </a:r>
            <a:endParaRPr lang="ru-RU" sz="2000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590" b="6667"/>
          <a:stretch/>
        </p:blipFill>
        <p:spPr>
          <a:xfrm>
            <a:off x="249382" y="1459346"/>
            <a:ext cx="2623127" cy="272656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Объект 8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7255" y="2865763"/>
            <a:ext cx="2534090" cy="338725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10" name="TextBox 9"/>
          <p:cNvSpPr txBox="1"/>
          <p:nvPr/>
        </p:nvSpPr>
        <p:spPr>
          <a:xfrm>
            <a:off x="8109527" y="1025236"/>
            <a:ext cx="316807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Танец </a:t>
            </a:r>
          </a:p>
          <a:p>
            <a:pPr algn="ctr"/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«Курочка и цыплятки»</a:t>
            </a:r>
            <a:endParaRPr lang="ru-RU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1520" y="1967344"/>
            <a:ext cx="2335007" cy="312114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881" r="5503" b="11323"/>
          <a:stretch/>
        </p:blipFill>
        <p:spPr>
          <a:xfrm>
            <a:off x="8785102" y="3068850"/>
            <a:ext cx="3185225" cy="341507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6701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34691" y="685801"/>
            <a:ext cx="7897091" cy="5077690"/>
          </a:xfrm>
        </p:spPr>
        <p:txBody>
          <a:bodyPr>
            <a:noAutofit/>
          </a:bodyPr>
          <a:lstStyle/>
          <a:p>
            <a:pPr marL="3657600" lvl="8" indent="0" algn="r">
              <a:buNone/>
            </a:pPr>
            <a:r>
              <a:rPr lang="ru-RU" sz="24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Праздник осени в лесу</a:t>
            </a:r>
          </a:p>
          <a:p>
            <a:pPr marL="3657600" lvl="8" indent="0" algn="r">
              <a:buNone/>
            </a:pPr>
            <a:r>
              <a:rPr lang="ru-RU" sz="24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светло и весело</a:t>
            </a:r>
          </a:p>
          <a:p>
            <a:pPr marL="3657600" lvl="8" indent="0" algn="r">
              <a:buNone/>
            </a:pPr>
            <a:r>
              <a:rPr lang="ru-RU" sz="24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Вот такие украшенья</a:t>
            </a:r>
          </a:p>
          <a:p>
            <a:pPr marL="3657600" lvl="8" indent="0" algn="r">
              <a:buNone/>
            </a:pPr>
            <a:r>
              <a:rPr lang="ru-RU" sz="24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Осень нам развесила.</a:t>
            </a:r>
            <a:endParaRPr lang="ru-RU" sz="2400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12" r="10537" b="5723"/>
          <a:stretch/>
        </p:blipFill>
        <p:spPr>
          <a:xfrm>
            <a:off x="863988" y="685801"/>
            <a:ext cx="6562407" cy="531093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35349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Сектор">
  <a:themeElements>
    <a:clrScheme name="Сектор">
      <a:dk1>
        <a:sysClr val="windowText" lastClr="000000"/>
      </a:dk1>
      <a:lt1>
        <a:sysClr val="window" lastClr="FFFFFF"/>
      </a:lt1>
      <a:dk2>
        <a:srgbClr val="D06F1E"/>
      </a:dk2>
      <a:lt2>
        <a:srgbClr val="F0BE21"/>
      </a:lt2>
      <a:accent1>
        <a:srgbClr val="760603"/>
      </a:accent1>
      <a:accent2>
        <a:srgbClr val="9F761A"/>
      </a:accent2>
      <a:accent3>
        <a:srgbClr val="92A200"/>
      </a:accent3>
      <a:accent4>
        <a:srgbClr val="4AA157"/>
      </a:accent4>
      <a:accent5>
        <a:srgbClr val="46788D"/>
      </a:accent5>
      <a:accent6>
        <a:srgbClr val="A848A8"/>
      </a:accent6>
      <a:hlink>
        <a:srgbClr val="460402"/>
      </a:hlink>
      <a:folHlink>
        <a:srgbClr val="991111"/>
      </a:folHlink>
    </a:clrScheme>
    <a:fontScheme name="Сектор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ектор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162000"/>
                <a:satMod val="200000"/>
                <a:lumMod val="124000"/>
              </a:schemeClr>
            </a:gs>
            <a:gs pos="100000">
              <a:schemeClr val="phClr">
                <a:shade val="96000"/>
                <a:hueMod val="88000"/>
                <a:satMod val="220000"/>
                <a:lumMod val="82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142000"/>
                <a:satMod val="200000"/>
                <a:lumMod val="118000"/>
              </a:schemeClr>
            </a:gs>
            <a:gs pos="100000">
              <a:schemeClr val="phClr">
                <a:shade val="92000"/>
                <a:hueMod val="22000"/>
                <a:satMod val="220000"/>
                <a:lumMod val="62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282EB108-EDE6-4B8E-957B-D4A69BF580E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37</TotalTime>
  <Words>28</Words>
  <Application>Microsoft Office PowerPoint</Application>
  <PresentationFormat>Широкоэкранный</PresentationFormat>
  <Paragraphs>9</Paragraphs>
  <Slides>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8" baseType="lpstr">
      <vt:lpstr>Century Gothic</vt:lpstr>
      <vt:lpstr>Times New Roman</vt:lpstr>
      <vt:lpstr>Wingdings 3</vt:lpstr>
      <vt:lpstr>Сектор</vt:lpstr>
      <vt:lpstr>Праздник Осени  в группе № 1 «Фиалки»</vt:lpstr>
      <vt:lpstr>Берегу я листик,  Осень продолжается.  Долго дома у меня  Праздник не кончается.</vt:lpstr>
      <vt:lpstr>Игра  «Дождик и солнышко»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Праздник Осени  в группе № 1 «Фиалки»</dc:title>
  <dc:creator>unip2011@yandex.ru</dc:creator>
  <cp:lastModifiedBy>unip2011@yandex.ru</cp:lastModifiedBy>
  <cp:revision>4</cp:revision>
  <dcterms:created xsi:type="dcterms:W3CDTF">2022-10-25T11:32:59Z</dcterms:created>
  <dcterms:modified xsi:type="dcterms:W3CDTF">2022-10-25T12:10:18Z</dcterms:modified>
</cp:coreProperties>
</file>