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30B-EF70-4171-8233-5E442041B99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704D-38BB-4CAB-B4BC-8F44B97A3BE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12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30B-EF70-4171-8233-5E442041B99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704D-38BB-4CAB-B4BC-8F44B97A3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491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30B-EF70-4171-8233-5E442041B99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704D-38BB-4CAB-B4BC-8F44B97A3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30B-EF70-4171-8233-5E442041B99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704D-38BB-4CAB-B4BC-8F44B97A3BE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9732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30B-EF70-4171-8233-5E442041B99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704D-38BB-4CAB-B4BC-8F44B97A3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600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30B-EF70-4171-8233-5E442041B99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704D-38BB-4CAB-B4BC-8F44B97A3BE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3344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30B-EF70-4171-8233-5E442041B99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704D-38BB-4CAB-B4BC-8F44B97A3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811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30B-EF70-4171-8233-5E442041B99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704D-38BB-4CAB-B4BC-8F44B97A3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797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30B-EF70-4171-8233-5E442041B99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704D-38BB-4CAB-B4BC-8F44B97A3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47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30B-EF70-4171-8233-5E442041B99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704D-38BB-4CAB-B4BC-8F44B97A3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31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30B-EF70-4171-8233-5E442041B99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704D-38BB-4CAB-B4BC-8F44B97A3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7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30B-EF70-4171-8233-5E442041B99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704D-38BB-4CAB-B4BC-8F44B97A3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280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30B-EF70-4171-8233-5E442041B99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704D-38BB-4CAB-B4BC-8F44B97A3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03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30B-EF70-4171-8233-5E442041B99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704D-38BB-4CAB-B4BC-8F44B97A3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53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30B-EF70-4171-8233-5E442041B99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704D-38BB-4CAB-B4BC-8F44B97A3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63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30B-EF70-4171-8233-5E442041B99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704D-38BB-4CAB-B4BC-8F44B97A3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46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30B-EF70-4171-8233-5E442041B99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704D-38BB-4CAB-B4BC-8F44B97A3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78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9E8430B-EF70-4171-8233-5E442041B99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155704D-38BB-4CAB-B4BC-8F44B97A3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564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10741170" cy="1447800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Осени </a:t>
            </a:r>
            <a:br>
              <a:rPr lang="ru-RU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№ 1 «Фиалки»</a:t>
            </a:r>
            <a:endParaRPr lang="ru-RU" sz="4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topplant.ru/assets/images/products/1843/fialka-miks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311" y="2818728"/>
            <a:ext cx="2898582" cy="28985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53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242456"/>
            <a:ext cx="11193752" cy="976744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Берегу я листик, </a:t>
            </a:r>
            <a:b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 продолжается. </a:t>
            </a:r>
            <a:b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 дома у меня </a:t>
            </a:r>
            <a:b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не кончается.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" t="10075" b="17357"/>
          <a:stretch/>
        </p:blipFill>
        <p:spPr>
          <a:xfrm>
            <a:off x="4635404" y="2838092"/>
            <a:ext cx="3557815" cy="3502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9" b="31232"/>
          <a:stretch/>
        </p:blipFill>
        <p:spPr>
          <a:xfrm>
            <a:off x="1349647" y="858983"/>
            <a:ext cx="3285757" cy="18103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3" t="8833" r="5253" b="10963"/>
          <a:stretch/>
        </p:blipFill>
        <p:spPr>
          <a:xfrm>
            <a:off x="8829961" y="1967345"/>
            <a:ext cx="2799229" cy="34913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3" b="6074"/>
          <a:stretch/>
        </p:blipFill>
        <p:spPr>
          <a:xfrm>
            <a:off x="917761" y="3306619"/>
            <a:ext cx="2864176" cy="34082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920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82" y="242456"/>
            <a:ext cx="3380509" cy="976744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b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«Дождик и солнышко»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90" b="6667"/>
          <a:stretch/>
        </p:blipFill>
        <p:spPr>
          <a:xfrm>
            <a:off x="249382" y="1459346"/>
            <a:ext cx="2623127" cy="27265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255" y="2865763"/>
            <a:ext cx="2534090" cy="3387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109527" y="1025236"/>
            <a:ext cx="3168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Танец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«Курочка и цыплятки»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520" y="1967344"/>
            <a:ext cx="2335007" cy="31211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1" r="5503" b="11323"/>
          <a:stretch/>
        </p:blipFill>
        <p:spPr>
          <a:xfrm>
            <a:off x="8785102" y="3068850"/>
            <a:ext cx="3185225" cy="34150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0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4691" y="685801"/>
            <a:ext cx="7897091" cy="5077690"/>
          </a:xfrm>
        </p:spPr>
        <p:txBody>
          <a:bodyPr>
            <a:noAutofit/>
          </a:bodyPr>
          <a:lstStyle/>
          <a:p>
            <a:pPr marL="3657600" lvl="8" indent="0" algn="r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осени в лесу</a:t>
            </a:r>
          </a:p>
          <a:p>
            <a:pPr marL="3657600" lvl="8" indent="0" algn="r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светло и весело</a:t>
            </a:r>
          </a:p>
          <a:p>
            <a:pPr marL="3657600" lvl="8" indent="0" algn="r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такие украшенья</a:t>
            </a:r>
          </a:p>
          <a:p>
            <a:pPr marL="3657600" lvl="8" indent="0" algn="r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 нам развесила.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2" r="10537" b="5723"/>
          <a:stretch/>
        </p:blipFill>
        <p:spPr>
          <a:xfrm>
            <a:off x="863988" y="685801"/>
            <a:ext cx="6562407" cy="53109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534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</TotalTime>
  <Words>28</Words>
  <Application>Microsoft Office PowerPoint</Application>
  <PresentationFormat>Широкоэкранный</PresentationFormat>
  <Paragraphs>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Century Gothic</vt:lpstr>
      <vt:lpstr>Times New Roman</vt:lpstr>
      <vt:lpstr>Wingdings 3</vt:lpstr>
      <vt:lpstr>Сектор</vt:lpstr>
      <vt:lpstr>Праздник Осени  в группе № 1 «Фиалки»</vt:lpstr>
      <vt:lpstr>Берегу я листик,  Осень продолжается.  Долго дома у меня  Праздник не кончается.</vt:lpstr>
      <vt:lpstr>Игра  «Дождик и солнышко»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Осени  в группе № 1 «Фиалки»</dc:title>
  <dc:creator>unip2011@yandex.ru</dc:creator>
  <cp:lastModifiedBy>unip2011@yandex.ru</cp:lastModifiedBy>
  <cp:revision>4</cp:revision>
  <dcterms:created xsi:type="dcterms:W3CDTF">2022-10-25T11:32:59Z</dcterms:created>
  <dcterms:modified xsi:type="dcterms:W3CDTF">2022-10-25T12:10:18Z</dcterms:modified>
</cp:coreProperties>
</file>