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704" autoAdjust="0"/>
  </p:normalViewPr>
  <p:slideViewPr>
    <p:cSldViewPr>
      <p:cViewPr varScale="1">
        <p:scale>
          <a:sx n="99" d="100"/>
          <a:sy n="99" d="100"/>
        </p:scale>
        <p:origin x="-24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add title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B1DC2C18-6C35-B42E-540F-926D340D00B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9600" y="838200"/>
            <a:ext cx="2977661" cy="2579688"/>
          </a:xfrm>
          <a:prstGeom prst="rect">
            <a:avLst/>
          </a:prstGeom>
          <a:ln w="19050">
            <a:solidFill>
              <a:srgbClr val="002060"/>
            </a:solidFill>
          </a:ln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14A625AD-68C1-DA4F-EFB7-C26DEC3203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57800" y="3810000"/>
            <a:ext cx="2971800" cy="2590800"/>
          </a:xfrm>
          <a:prstGeom prst="rect">
            <a:avLst/>
          </a:prstGeom>
          <a:ln w="19050">
            <a:solidFill>
              <a:srgbClr val="002060"/>
            </a:solidFill>
          </a:ln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536BE3D1-5586-210A-EB76-8A9FF285F98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66800" y="3733800"/>
            <a:ext cx="2977661" cy="2590800"/>
          </a:xfrm>
          <a:prstGeom prst="rect">
            <a:avLst/>
          </a:prstGeom>
          <a:ln w="19050">
            <a:solidFill>
              <a:srgbClr val="002060"/>
            </a:solidFill>
          </a:ln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1A62630C-75A0-DAF1-8EC9-69286467102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00600" y="838200"/>
            <a:ext cx="2971800" cy="2590800"/>
          </a:xfrm>
          <a:prstGeom prst="rect">
            <a:avLst/>
          </a:prstGeom>
          <a:ln w="19050">
            <a:solidFill>
              <a:srgbClr val="002060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1066800" y="152400"/>
            <a:ext cx="6934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Beast Impacted" pitchFamily="2" charset="0"/>
              </a:rPr>
              <a:t>Правила безопасного поведения детей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Beast Impacted" pitchFamily="2" charset="0"/>
              </a:rPr>
              <a:t>на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Beast Impacted" pitchFamily="2" charset="0"/>
              </a:rPr>
              <a:t>водоемах </a:t>
            </a:r>
            <a:b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Beast Impacted" pitchFamily="2" charset="0"/>
              </a:rPr>
            </a:b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Beast Impacted" pitchFamily="2" charset="0"/>
              </a:rPr>
              <a:t>в зимний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Beast Impacted" pitchFamily="2" charset="0"/>
              </a:rPr>
              <a:t>период (</a:t>
            </a:r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  <a:latin typeface="Beast Impacted" pitchFamily="2" charset="0"/>
              </a:rPr>
              <a:t>фотоотчет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Beast Impacted" pitchFamily="2" charset="0"/>
              </a:rPr>
              <a:t>)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1349923710"/>
      </p:ext>
    </p:extLst>
  </p:cSld>
  <p:clrMapOvr>
    <a:masterClrMapping/>
  </p:clrMapOvr>
  <p:transition advTm="7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45B33F31-BA40-B875-1F1B-F0340433DD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8600" y="3505200"/>
            <a:ext cx="2895600" cy="3124200"/>
          </a:xfrm>
          <a:prstGeom prst="rect">
            <a:avLst/>
          </a:prstGeom>
          <a:ln w="19050">
            <a:solidFill>
              <a:srgbClr val="002060"/>
            </a:solidFill>
          </a:ln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F6A59F65-8C7D-71E6-A73A-D7C50CDD2D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8600" y="228600"/>
            <a:ext cx="2889579" cy="3124200"/>
          </a:xfrm>
          <a:prstGeom prst="rect">
            <a:avLst/>
          </a:prstGeom>
          <a:ln w="19050">
            <a:solidFill>
              <a:srgbClr val="002060"/>
            </a:solidFill>
          </a:ln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BDE6BEB4-AF06-0E86-61F3-B929ADBE3BD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43600" y="228600"/>
            <a:ext cx="2895600" cy="3124200"/>
          </a:xfrm>
          <a:prstGeom prst="rect">
            <a:avLst/>
          </a:prstGeom>
          <a:ln w="19050">
            <a:solidFill>
              <a:srgbClr val="002060"/>
            </a:solidFill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2C1A325-DC3C-C267-FD01-7A86A6A8250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19800" y="3581400"/>
            <a:ext cx="2878834" cy="3124200"/>
          </a:xfrm>
          <a:prstGeom prst="rect">
            <a:avLst/>
          </a:prstGeom>
          <a:ln w="19050">
            <a:solidFill>
              <a:srgbClr val="002060"/>
            </a:solidFill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A8D8A196-3A12-A5D8-2974-614034ADCC4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00400" y="2514600"/>
            <a:ext cx="2889580" cy="3124200"/>
          </a:xfrm>
          <a:prstGeom prst="rect">
            <a:avLst/>
          </a:prstGeom>
          <a:ln w="19050">
            <a:solidFill>
              <a:srgbClr val="002060"/>
            </a:solidFill>
          </a:ln>
        </p:spPr>
      </p:pic>
    </p:spTree>
  </p:cSld>
  <p:clrMapOvr>
    <a:masterClrMapping/>
  </p:clrMapOvr>
  <p:transition advTm="7000"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6</Words>
  <Application>Microsoft Office PowerPoint</Application>
  <PresentationFormat>Экран (4:3)</PresentationFormat>
  <Paragraphs>1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Office Theme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USER</cp:lastModifiedBy>
  <cp:revision>15</cp:revision>
  <dcterms:modified xsi:type="dcterms:W3CDTF">2023-01-20T07:01:17Z</dcterms:modified>
</cp:coreProperties>
</file>