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DC2C18-6C35-B42E-540F-926D340D0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2977661" cy="257968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A625AD-68C1-DA4F-EFB7-C26DEC320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810000"/>
            <a:ext cx="2971800" cy="25908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36BE3D1-5586-210A-EB76-8A9FF285F9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733800"/>
            <a:ext cx="2977661" cy="25908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62630C-75A0-DAF1-8EC9-692864671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838200"/>
            <a:ext cx="2971800" cy="25908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66800" y="15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Правила безопасного поведения детей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водоемах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в зимний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период 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фотоотчет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49923710"/>
      </p:ext>
    </p:extLst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5B33F31-BA40-B875-1F1B-F0340433D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505200"/>
            <a:ext cx="2895600" cy="31242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6A59F65-8C7D-71E6-A73A-D7C50CDD2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2889579" cy="31242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DE6BEB4-AF06-0E86-61F3-B929ADBE3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28600"/>
            <a:ext cx="2895600" cy="31242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C1A325-DC3C-C267-FD01-7A86A6A825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581400"/>
            <a:ext cx="2878834" cy="31242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D8A196-3A12-A5D8-2974-614034ADCC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514600"/>
            <a:ext cx="2889580" cy="31242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ransition advTm="7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2023-01-20T07:01:17Z</dcterms:modified>
</cp:coreProperties>
</file>