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971EC-F26B-4ABB-B065-55032CAB8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675191-0310-40E4-A5A0-2059F6C47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8DD1AE-A4BE-4CD5-8EEE-08B64578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4BF797-D190-46B3-A590-647D3490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0E7B47-01C9-4B25-AE05-571FE31E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80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42FA1E-36AD-4D0F-A581-88BF343F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9F06C3F-B0DF-4AAC-800E-D31EF9F18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FEBC87-C9F6-4600-A19F-437E851F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C9244A-AFF7-4788-BE0B-3D47B77D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C6801E-A9B2-41F7-9286-CC8DF2B5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44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68BA01-8766-41F3-A30F-65EBFCE15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4BCF98-8405-4DC7-B6CC-770A826E3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C1597B-6749-433C-9796-6B1512C2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2938E2-9CFE-4112-8A14-BAC6AFBA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28AF50-3720-4175-B5E3-090C364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00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0799D-CF28-4BE5-93B9-DB25A2C1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217378-255E-46F2-8421-5D1B62687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274699-EB23-4ED9-9F49-86A74A2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22EC42-4A7A-408A-8DE3-3D619C0E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73963D-0423-40F2-8359-86AF429B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38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6D9BEA-1F01-492E-9650-3306BE06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E8854B-887A-41B4-BC78-127851B0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F06F4B-C24A-4C99-A2E4-0461F09B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BB8021-5127-49AE-9CC9-E42ADCE4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D7DB33-D397-428B-8F5B-3312D0A4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48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11793F-8DB5-409E-BB4A-643A2D69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B89D8A-6C78-4631-88DE-9E7405B64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F9112E-AA15-4390-BB78-0277F0C15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B29DDC-F846-4BEE-9B0E-809C0CB6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565FB0-7EC8-40F2-91D3-74B8589B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7866DF-BBD9-493E-8E4A-1040494F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96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51A985-A3DE-4F15-99A2-AD2C00AC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8BEE9F-1008-4572-9F2C-75D9F35BD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BD38885-37B6-47A0-AD97-B3EE79918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B669E74-4369-4B9C-A871-71206C015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00BF3C-E695-4E8B-BFDC-F1F9B81A7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83124A0-8D53-44E7-88C9-76A001C7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9D86AB6-E9C7-43C9-AD60-884442CB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B6F3E9-4E9B-43E1-A50C-5185968E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47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F894B-02D3-40A9-ACDF-DB2FF113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856266A-EDB8-4936-A70D-16B5728B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2AC393-CB18-407F-BB10-13CE2F93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3D3556F-E950-4C05-A076-31EC626B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57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E80136E-5B1B-419A-B403-ADF325C0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5FABB3-F71A-4538-9E4A-81ACBB20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4EEF88A-6623-4EEB-BEE2-3B40BC37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94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0B77B-9B9F-48FB-9152-5ED9EA55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7456A9-5533-4CAE-AF52-5FDCDD3E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A3FA53D-8AFF-4B7F-804B-92BB773E6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826B9-181F-46ED-88CF-170F7787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D82EE3-61BB-4665-81F7-7B5649AF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EE8188-7AAD-41B7-AF59-E508C44D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71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55AC5-68F1-4C7F-9B50-A524473C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9A8792-C2A2-4C51-A55E-3B9A7780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05A7EB-62FA-4404-9659-88173B077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E723A7-D5EB-40A4-881B-3596ECB0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C8D503-1386-44C0-9623-6D665008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E118B7-5E47-4E8B-9B4F-8F001943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70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0D77D2-685A-4B8F-8C16-1E220EB6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085C65-4357-48A9-A1AA-4EFF554D5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5D7107-B0E5-468F-8085-71272D125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4C64-6DC8-48E2-B4D5-42FD4F7EC2EC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AA7333-1791-49E6-B9BC-B8F7A1440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BB4F0E-0F08-4F2F-947A-412BC0DA3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50FE6-12F6-4434-A86B-514C3C04B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4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198729-9DFF-44A5-969E-DE5B8ABA7F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C32D0B-440B-4DF8-B7EA-E80F7F8183D3}"/>
              </a:ext>
            </a:extLst>
          </p:cNvPr>
          <p:cNvSpPr txBox="1"/>
          <p:nvPr/>
        </p:nvSpPr>
        <p:spPr>
          <a:xfrm>
            <a:off x="4717392" y="1457733"/>
            <a:ext cx="3010618" cy="376741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Не страшна нам темнота,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Не нужны спасатели.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Если на одежде есть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Светоотражатели.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Жизнь спасают на дороге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Светоотражатели.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Потому что их сигнал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Виден обязательно.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Мы ребята, в нашей группе,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 Очень любознательны.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 И теперь мы знаем всё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  <a:p>
            <a:pPr algn="l"/>
            <a:r>
              <a:rPr lang="ru-RU" b="1" i="0" u="none" strike="noStrike" dirty="0">
                <a:solidFill>
                  <a:srgbClr val="002060"/>
                </a:solidFill>
                <a:effectLst/>
                <a:latin typeface="Times New Roman" pitchFamily="18" charset="0"/>
                <a:ea typeface="Segoe UI Symbol" panose="020B0502040204020203" pitchFamily="34" charset="0"/>
                <a:cs typeface="Times New Roman" pitchFamily="18" charset="0"/>
              </a:rPr>
              <a:t>Про светоотражатели!!!</a:t>
            </a:r>
            <a:endParaRPr lang="ru-RU" b="1" i="0" dirty="0">
              <a:solidFill>
                <a:srgbClr val="002060"/>
              </a:solidFill>
              <a:effectLst/>
              <a:latin typeface="Times New Roman" pitchFamily="18" charset="0"/>
              <a:ea typeface="Segoe UI Symbol" panose="020B0502040204020203" pitchFamily="34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39B32C-C2FB-475A-8705-EF502839B3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685" y="1460665"/>
            <a:ext cx="2303814" cy="3764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BFCD776-875D-422B-97E0-2656D50224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091" y="1120540"/>
            <a:ext cx="2280062" cy="212142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4F70E48-D979-4160-AD4D-C406736D789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60" b="25448"/>
          <a:stretch>
            <a:fillRect/>
          </a:stretch>
        </p:blipFill>
        <p:spPr bwMode="auto">
          <a:xfrm>
            <a:off x="7874683" y="3420093"/>
            <a:ext cx="2349971" cy="209005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23132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 Голубева</dc:creator>
  <cp:lastModifiedBy>USER</cp:lastModifiedBy>
  <cp:revision>4</cp:revision>
  <dcterms:created xsi:type="dcterms:W3CDTF">2022-10-16T17:28:19Z</dcterms:created>
  <dcterms:modified xsi:type="dcterms:W3CDTF">2022-10-18T05:14:05Z</dcterms:modified>
</cp:coreProperties>
</file>