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F971EC-F26B-4ABB-B065-55032CAB8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B675191-0310-40E4-A5A0-2059F6C47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8DD1AE-A4BE-4CD5-8EEE-08B645782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4BF797-D190-46B3-A590-647D34902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0E7B47-01C9-4B25-AE05-571FE31EE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1800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42FA1E-36AD-4D0F-A581-88BF343FC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9F06C3F-B0DF-4AAC-800E-D31EF9F18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5FEBC87-C9F6-4600-A19F-437E851F6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C9244A-AFF7-4788-BE0B-3D47B77D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C6801E-A9B2-41F7-9286-CC8DF2B5C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844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268BA01-8766-41F3-A30F-65EBFCE15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F4BCF98-8405-4DC7-B6CC-770A826E32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C1597B-6749-433C-9796-6B1512C2D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2938E2-9CFE-4112-8A14-BAC6AFBA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28AF50-3720-4175-B5E3-090C3643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800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A0799D-CF28-4BE5-93B9-DB25A2C15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3217378-255E-46F2-8421-5D1B62687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9274699-EB23-4ED9-9F49-86A74A23B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022EC42-4A7A-408A-8DE3-3D619C0ED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73963D-0423-40F2-8359-86AF429B0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338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6D9BEA-1F01-492E-9650-3306BE062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8E8854B-887A-41B4-BC78-127851B05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F06F4B-C24A-4C99-A2E4-0461F09B1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BB8021-5127-49AE-9CC9-E42ADCE49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D7DB33-D397-428B-8F5B-3312D0A4F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348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11793F-8DB5-409E-BB4A-643A2D695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3B89D8A-6C78-4631-88DE-9E7405B64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5F9112E-AA15-4390-BB78-0277F0C15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CB29DDC-F846-4BEE-9B0E-809C0CB60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E565FB0-7EC8-40F2-91D3-74B8589B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47866DF-BBD9-493E-8E4A-1040494F8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96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51A985-A3DE-4F15-99A2-AD2C00ACC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B8BEE9F-1008-4572-9F2C-75D9F35BD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BD38885-37B6-47A0-AD97-B3EE79918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B669E74-4369-4B9C-A871-71206C0151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600BF3C-E695-4E8B-BFDC-F1F9B81A7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83124A0-8D53-44E7-88C9-76A001C7D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9D86AB6-E9C7-43C9-AD60-884442CB4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FB6F3E9-4E9B-43E1-A50C-5185968E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547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BF894B-02D3-40A9-ACDF-DB2FF1134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856266A-EDB8-4936-A70D-16B5728B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62AC393-CB18-407F-BB10-13CE2F93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3D3556F-E950-4C05-A076-31EC626B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057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E80136E-5B1B-419A-B403-ADF325C0C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65FABB3-F71A-4538-9E4A-81ACBB20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4EEF88A-6623-4EEB-BEE2-3B40BC37C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4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40B77B-9B9F-48FB-9152-5ED9EA550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A7456A9-5533-4CAE-AF52-5FDCDD3E2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A3FA53D-8AFF-4B7F-804B-92BB773E6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73826B9-181F-46ED-88CF-170F7787A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CD82EE3-61BB-4665-81F7-7B5649AF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BEE8188-7AAD-41B7-AF59-E508C44D8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971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855AC5-68F1-4C7F-9B50-A524473CD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49A8792-C2A2-4C51-A55E-3B9A778096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A05A7EB-62FA-4404-9659-88173B077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FE723A7-D5EB-40A4-881B-3596ECB0C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EC8D503-1386-44C0-9623-6D6650083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4E118B7-5E47-4E8B-9B4F-8F001943D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705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0D77D2-685A-4B8F-8C16-1E220EB6A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5085C65-4357-48A9-A1AA-4EFF554D5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95D7107-B0E5-468F-8085-71272D1259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94C64-6DC8-48E2-B4D5-42FD4F7EC2E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AA7333-1791-49E6-B9BC-B8F7A1440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BB4F0E-0F08-4F2F-947A-412BC0DA3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50FE6-12F6-4434-A86B-514C3C04BB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645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198729-9DFF-44A5-969E-DE5B8ABA7F0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5C32D0B-440B-4DF8-B7EA-E80F7F8183D3}"/>
              </a:ext>
            </a:extLst>
          </p:cNvPr>
          <p:cNvSpPr txBox="1"/>
          <p:nvPr/>
        </p:nvSpPr>
        <p:spPr>
          <a:xfrm>
            <a:off x="4717392" y="1457733"/>
            <a:ext cx="3010618" cy="3767410"/>
          </a:xfrm>
          <a:prstGeom prst="rect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Не страшна нам темнота,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Не нужны спасатели.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Если на одежде есть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Светоотражатели.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Жизнь спасают на дороге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Светоотражатели.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Потому что их сигнал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Виден обязательно.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Мы ребята, в нашей группе,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 Очень любознательны.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 И теперь мы знаем всё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  <a:p>
            <a:pPr algn="l"/>
            <a:r>
              <a:rPr lang="ru-RU" b="1" i="0" u="none" strike="noStrike" dirty="0">
                <a:solidFill>
                  <a:srgbClr val="002060"/>
                </a:solidFill>
                <a:effectLst/>
                <a:latin typeface="Times New Roman" pitchFamily="18" charset="0"/>
                <a:ea typeface="Segoe UI Symbol" panose="020B0502040204020203" pitchFamily="34" charset="0"/>
                <a:cs typeface="Times New Roman" pitchFamily="18" charset="0"/>
              </a:rPr>
              <a:t>Про светоотражатели!!!</a:t>
            </a:r>
            <a:endParaRPr lang="ru-RU" b="1" i="0" dirty="0">
              <a:solidFill>
                <a:srgbClr val="002060"/>
              </a:solidFill>
              <a:effectLst/>
              <a:latin typeface="Times New Roman" pitchFamily="18" charset="0"/>
              <a:ea typeface="Segoe UI Symbol" panose="020B0502040204020203" pitchFamily="34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639B32C-C2FB-475A-8705-EF502839B38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0685" y="1460665"/>
            <a:ext cx="2303814" cy="37644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BFCD776-875D-422B-97E0-2656D50224F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091" y="1120540"/>
            <a:ext cx="2280062" cy="2121423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4F70E48-D979-4160-AD4D-C406736D789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660" b="25448"/>
          <a:stretch>
            <a:fillRect/>
          </a:stretch>
        </p:blipFill>
        <p:spPr bwMode="auto">
          <a:xfrm>
            <a:off x="7874683" y="3420093"/>
            <a:ext cx="2349971" cy="2090057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223132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35</Words>
  <Application>Microsoft Office PowerPoint</Application>
  <PresentationFormat>Произвольный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 Голубева</dc:creator>
  <cp:lastModifiedBy>USER</cp:lastModifiedBy>
  <cp:revision>4</cp:revision>
  <dcterms:created xsi:type="dcterms:W3CDTF">2022-10-16T17:28:19Z</dcterms:created>
  <dcterms:modified xsi:type="dcterms:W3CDTF">2022-10-18T05:14:05Z</dcterms:modified>
</cp:coreProperties>
</file>