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98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0635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256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1105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146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74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14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63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728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2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1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04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13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87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26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32FEB-009B-41F7-BB0E-ECF275626A8E}" type="datetimeFigureOut">
              <a:rPr lang="ru-RU" smtClean="0"/>
              <a:t>25.11.2022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45E712-574C-4BDE-93B1-ED627C66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15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692728"/>
            <a:ext cx="7766936" cy="1413164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матери!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3131127"/>
            <a:ext cx="8477442" cy="2016606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добрых слов живёт немало,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всех добрее и важней одно: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слогов простое слово «МАМА».</a:t>
            </a:r>
          </a:p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нет на свете слов, дороже, чем оно!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53" y="2946398"/>
            <a:ext cx="3540491" cy="319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22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раздевалке для наших мам мы приготовили поздравления.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unip2\AppData\Local\Temp\Rar$DIa0.474\IMG_20221125_08560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7" r="8060" b="42376"/>
          <a:stretch/>
        </p:blipFill>
        <p:spPr bwMode="auto">
          <a:xfrm>
            <a:off x="4874761" y="2253672"/>
            <a:ext cx="4713277" cy="33265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unip2\AppData\Local\Temp\Rar$DIa0.904\IMG-d759c1e0def1b53d5b83f3e66e0fc6db-V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62"/>
          <a:stretch/>
        </p:blipFill>
        <p:spPr bwMode="auto">
          <a:xfrm>
            <a:off x="1106718" y="1930400"/>
            <a:ext cx="3234373" cy="45366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346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24291" r="19447" b="26689"/>
          <a:stretch/>
        </p:blipFill>
        <p:spPr>
          <a:xfrm>
            <a:off x="406400" y="665018"/>
            <a:ext cx="5080000" cy="1902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710" y="2964871"/>
            <a:ext cx="7449401" cy="36222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345383" y="988290"/>
            <a:ext cx="2581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</a:t>
            </a:r>
            <a:endParaRPr lang="ru-RU" sz="36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3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1200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1"/>
          <a:stretch/>
        </p:blipFill>
        <p:spPr>
          <a:xfrm>
            <a:off x="4451927" y="3931549"/>
            <a:ext cx="2652197" cy="27193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3"/>
          <a:stretch/>
        </p:blipFill>
        <p:spPr>
          <a:xfrm>
            <a:off x="820652" y="1985818"/>
            <a:ext cx="3118080" cy="3782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89" b="16633"/>
          <a:stretch/>
        </p:blipFill>
        <p:spPr>
          <a:xfrm>
            <a:off x="5501268" y="1320800"/>
            <a:ext cx="4277129" cy="23425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291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48</Words>
  <Application>Microsoft Office PowerPoint</Application>
  <PresentationFormat>Широкоэкранный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Trebuchet MS</vt:lpstr>
      <vt:lpstr>Wingdings 3</vt:lpstr>
      <vt:lpstr>Грань</vt:lpstr>
      <vt:lpstr>День матери!</vt:lpstr>
      <vt:lpstr>В раздевалке для наших мам мы приготовили поздравления.</vt:lpstr>
      <vt:lpstr>Презентация PowerPoint</vt:lpstr>
      <vt:lpstr>Мастер класс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матери!</dc:title>
  <dc:creator>unip2011@yandex.ru</dc:creator>
  <cp:lastModifiedBy>unip2011@yandex.ru</cp:lastModifiedBy>
  <cp:revision>2</cp:revision>
  <dcterms:created xsi:type="dcterms:W3CDTF">2022-11-25T09:58:38Z</dcterms:created>
  <dcterms:modified xsi:type="dcterms:W3CDTF">2022-11-25T10:19:55Z</dcterms:modified>
</cp:coreProperties>
</file>