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9" r:id="rId6"/>
    <p:sldId id="268" r:id="rId7"/>
    <p:sldId id="267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37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631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578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53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4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84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82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6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0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7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71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F3147-EB63-4941-AAA2-8F7F64F60089}" type="datetimeFigureOut">
              <a:rPr lang="ru-RU" smtClean="0"/>
              <a:t>11.09.2022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65F49-EDE1-459D-8499-9F070C2D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17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32" y="0"/>
            <a:ext cx="928306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657420" y="940701"/>
            <a:ext cx="2278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ярче»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таршая группа № 10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Аня\Desktop\Новая папка (2)\IMG_20220909_1531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383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075" y="2705"/>
            <a:ext cx="928306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335846"/>
            <a:ext cx="45365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Цель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первоначальных  сведений о рациональном использовании  природных ресурсов, элементарных правилах безопасности и энергосбережения.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дошкольников представления об электричестве, где оно «живёт», как попадает в дома и используется человеком;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развивать стремление к поисково-познавательной деятельности, мыслительную активность и творческие способности; воспитывать навыки экологически устойчивого и безопасного стиля жизни; бережное отношение к природе, электроэнергии и теплу;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коммуникативные навыки;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вовлекать дошкольников в полезную деятельность по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 ресурсосбережению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35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32" y="0"/>
            <a:ext cx="928306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980728"/>
            <a:ext cx="4248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Актуальность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разумного использования энергии является одной из главных проблем человечества.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Энергосбережение – это не только экономия денег, но и забота о Планете. Каждый из нас является частью Планеты, поэтому любое наше действие или бездействие способно повлиять на развитие событий. Энергосбережение – это очень важно, так как нам жить на этой Планете и нашим потомкам!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3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32" y="0"/>
            <a:ext cx="928306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3" descr="https://infodoski.ru/images/detailed/9/sh593.jpg"/>
          <p:cNvPicPr>
            <a:picLocks noGr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32048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263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32" y="0"/>
            <a:ext cx="928306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Аня\Desktop\Новая папка (2)\IMG_20220907_092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2407060" cy="1858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ня\Desktop\Новая папка (2)\IMG_20220907_0929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76872"/>
            <a:ext cx="2408375" cy="1806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я\Desktop\Новая папка (2)\IMG_20220907_0923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4149080"/>
            <a:ext cx="2415880" cy="1811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3848" y="467380"/>
            <a:ext cx="24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52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32" y="0"/>
            <a:ext cx="928306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Аня\Desktop\Новая папка (2)\IMG_20220908_1554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90556"/>
            <a:ext cx="2410066" cy="1807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я\Desktop\Новая папка (2)\IMG_20220908_1554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29120"/>
            <a:ext cx="2387767" cy="1790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ня\Desktop\Новая папка (2)\IMG_20220908_1553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2888533"/>
            <a:ext cx="2437225" cy="1827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ня\Desktop\Новая папка (2)\IMG_20220908_1554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13" y="4869160"/>
            <a:ext cx="2445020" cy="1833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5856" y="476672"/>
            <a:ext cx="3509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Раскрашиваем раскраски по теме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0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97" y="1"/>
            <a:ext cx="928306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Аня\Desktop\Новая папка (2)\IMG_20220908_1554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70" y="3666993"/>
            <a:ext cx="2913457" cy="21850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я\Desktop\Новая папка (2)\IMG_20220909_1532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3160803" cy="2370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0" y="69269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Играем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0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images-cbir/1992668/L1GD_wB3l6mIBTAkbTg8AA5362/oc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32" y="0"/>
            <a:ext cx="928306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s://ds05.infourok.ru/uploads/ex/02ab/0007f1ea-650fa9eb/img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0" y="692696"/>
            <a:ext cx="4164564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067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Аня</cp:lastModifiedBy>
  <cp:revision>5</cp:revision>
  <dcterms:created xsi:type="dcterms:W3CDTF">2022-09-11T14:11:50Z</dcterms:created>
  <dcterms:modified xsi:type="dcterms:W3CDTF">2022-09-11T15:50:01Z</dcterms:modified>
</cp:coreProperties>
</file>