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9" r:id="rId6"/>
    <p:sldId id="268" r:id="rId7"/>
    <p:sldId id="26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7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7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3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4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2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3147-EB63-4941-AAA2-8F7F64F60089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5F49-EDE1-459D-8499-9F070C2D7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" y="0"/>
            <a:ext cx="928306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57420" y="940701"/>
            <a:ext cx="227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ярче»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таршая группа № 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ня\Desktop\Новая папка (2)\IMG_20220909_153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8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75" y="2705"/>
            <a:ext cx="928306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35846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Цель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первоначальных  сведений о рациональном использовании  природных ресурсов, элементарных правилах безопасности и энергосбережения.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представления об электричестве, где оно «живёт», как попадает в дома и используется человеком;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стремление к поисково-познавательной деятельности, мыслительную активность и творческие способности; воспитывать навыки экологически устойчивого и безопасного стиля жизни; бережное отношение к природе, электроэнергии и теплу;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дошкольников в полезную деятельность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ресурсосбережению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" y="0"/>
            <a:ext cx="928306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Актуальность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разумного использования энергии является одной из главных проблем человечества.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Энергосбережение – это не только экономия денег, но и забота о Планете. Каждый из нас является частью Планеты, поэтому любое наше действие или бездействие способно повлиять на развитие событий. Энергосбережение – это очень важно, так как нам жить на этой Планете и нашим потомкам!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" y="0"/>
            <a:ext cx="928306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s://infodoski.ru/images/detailed/9/sh593.jpg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04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63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" y="0"/>
            <a:ext cx="928306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ня\Desktop\Новая папка (2)\IMG_20220907_092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407060" cy="185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Новая папка (2)\IMG_20220907_092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76872"/>
            <a:ext cx="2408375" cy="180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Новая папка (2)\IMG_20220907_092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149080"/>
            <a:ext cx="2415880" cy="181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46738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" y="0"/>
            <a:ext cx="928306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Аня\Desktop\Новая папка (2)\IMG_20220908_155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0556"/>
            <a:ext cx="2410066" cy="180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Новая папка (2)\IMG_20220908_155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29120"/>
            <a:ext cx="2387767" cy="1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я\Desktop\Новая папка (2)\IMG_20220908_155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888533"/>
            <a:ext cx="2437225" cy="182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я\Desktop\Новая папка (2)\IMG_20220908_155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" y="4869160"/>
            <a:ext cx="2445020" cy="183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76672"/>
            <a:ext cx="35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Раскрашиваем раскраски по теме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7" y="1"/>
            <a:ext cx="928306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ня\Desktop\Новая папка (2)\IMG_20220908_155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0" y="3666993"/>
            <a:ext cx="2913457" cy="218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я\Desktop\Новая папка (2)\IMG_20220909_153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3160803" cy="2370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Играем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images-cbir/1992668/L1GD_wB3l6mIBTAkbTg8AA5362/oc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" y="0"/>
            <a:ext cx="928306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ds05.infourok.ru/uploads/ex/02ab/0007f1ea-650fa9eb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0" y="692696"/>
            <a:ext cx="416456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06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5</cp:revision>
  <dcterms:created xsi:type="dcterms:W3CDTF">2022-09-11T14:11:50Z</dcterms:created>
  <dcterms:modified xsi:type="dcterms:W3CDTF">2022-09-11T15:50:01Z</dcterms:modified>
</cp:coreProperties>
</file>