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8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682FF-58C6-4E2D-A833-359C8B920120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BD8E6-9E75-427D-B8D6-79D465419D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673455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682FF-58C6-4E2D-A833-359C8B920120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BD8E6-9E75-427D-B8D6-79D465419D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865010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682FF-58C6-4E2D-A833-359C8B920120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BD8E6-9E75-427D-B8D6-79D465419D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761921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682FF-58C6-4E2D-A833-359C8B920120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BD8E6-9E75-427D-B8D6-79D465419D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90717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682FF-58C6-4E2D-A833-359C8B920120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BD8E6-9E75-427D-B8D6-79D465419D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08715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682FF-58C6-4E2D-A833-359C8B920120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BD8E6-9E75-427D-B8D6-79D465419D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573106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682FF-58C6-4E2D-A833-359C8B920120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BD8E6-9E75-427D-B8D6-79D465419D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1025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682FF-58C6-4E2D-A833-359C8B920120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BD8E6-9E75-427D-B8D6-79D465419D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288625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682FF-58C6-4E2D-A833-359C8B920120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BD8E6-9E75-427D-B8D6-79D465419D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331331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682FF-58C6-4E2D-A833-359C8B920120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BD8E6-9E75-427D-B8D6-79D465419D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973892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682FF-58C6-4E2D-A833-359C8B920120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BD8E6-9E75-427D-B8D6-79D465419D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91621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0682FF-58C6-4E2D-A833-359C8B920120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FBD8E6-9E75-427D-B8D6-79D465419D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15515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483768" y="387973"/>
            <a:ext cx="43966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«Осенняя ярмарка» группа 10 «Нарциссы»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772450"/>
            <a:ext cx="2974975" cy="22320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92453" y="2829474"/>
            <a:ext cx="2959897" cy="20882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653136"/>
            <a:ext cx="3024336" cy="21083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51907" y="757305"/>
            <a:ext cx="2882900" cy="22193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339" y="4437112"/>
            <a:ext cx="2998787" cy="22193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96968010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9</Words>
  <Application>Microsoft Office PowerPoint</Application>
  <PresentationFormat>Экран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Аня</dc:creator>
  <cp:lastModifiedBy>USER</cp:lastModifiedBy>
  <cp:revision>3</cp:revision>
  <dcterms:created xsi:type="dcterms:W3CDTF">2022-10-26T18:34:01Z</dcterms:created>
  <dcterms:modified xsi:type="dcterms:W3CDTF">2022-10-27T07:57:30Z</dcterms:modified>
</cp:coreProperties>
</file>