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82FF-58C6-4E2D-A833-359C8B92012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D8E6-9E75-427D-B8D6-79D465419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34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82FF-58C6-4E2D-A833-359C8B92012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D8E6-9E75-427D-B8D6-79D465419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5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82FF-58C6-4E2D-A833-359C8B92012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D8E6-9E75-427D-B8D6-79D465419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19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82FF-58C6-4E2D-A833-359C8B92012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D8E6-9E75-427D-B8D6-79D465419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71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82FF-58C6-4E2D-A833-359C8B92012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D8E6-9E75-427D-B8D6-79D465419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71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82FF-58C6-4E2D-A833-359C8B92012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D8E6-9E75-427D-B8D6-79D465419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31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82FF-58C6-4E2D-A833-359C8B92012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D8E6-9E75-427D-B8D6-79D465419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2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82FF-58C6-4E2D-A833-359C8B92012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D8E6-9E75-427D-B8D6-79D465419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86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82FF-58C6-4E2D-A833-359C8B92012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D8E6-9E75-427D-B8D6-79D465419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13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82FF-58C6-4E2D-A833-359C8B92012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D8E6-9E75-427D-B8D6-79D465419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38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82FF-58C6-4E2D-A833-359C8B92012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D8E6-9E75-427D-B8D6-79D465419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62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82FF-58C6-4E2D-A833-359C8B92012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D8E6-9E75-427D-B8D6-79D465419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51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387973"/>
            <a:ext cx="439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«Осенняя ярмарка» группа 10 «Нарциссы»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2450"/>
            <a:ext cx="2974975" cy="223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453" y="2829474"/>
            <a:ext cx="2959897" cy="208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3024336" cy="21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907" y="757305"/>
            <a:ext cx="2882900" cy="221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9" y="4437112"/>
            <a:ext cx="2998787" cy="221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9680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USER</cp:lastModifiedBy>
  <cp:revision>3</cp:revision>
  <dcterms:created xsi:type="dcterms:W3CDTF">2022-10-26T18:34:01Z</dcterms:created>
  <dcterms:modified xsi:type="dcterms:W3CDTF">2022-10-27T07:57:30Z</dcterms:modified>
</cp:coreProperties>
</file>