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49" y="5349903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2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4691-D3A9-4D97-8B0B-AE0FE3EEDE96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22C9D9F-877C-4DF4-8EDD-6AD3F65654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4691-D3A9-4D97-8B0B-AE0FE3EEDE96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9D9F-877C-4DF4-8EDD-6AD3F65654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7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7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4691-D3A9-4D97-8B0B-AE0FE3EEDE96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9D9F-877C-4DF4-8EDD-6AD3F65654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4691-D3A9-4D97-8B0B-AE0FE3EEDE96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1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22C9D9F-877C-4DF4-8EDD-6AD3F65654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49" y="3444903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4691-D3A9-4D97-8B0B-AE0FE3EEDE96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9D9F-877C-4DF4-8EDD-6AD3F65654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6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4691-D3A9-4D97-8B0B-AE0FE3EEDE96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9D9F-877C-4DF4-8EDD-6AD3F65654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1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5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6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5" y="1316038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1" y="1316038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4691-D3A9-4D97-8B0B-AE0FE3EEDE96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22C9D9F-877C-4DF4-8EDD-6AD3F65654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49" y="6019801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4691-D3A9-4D97-8B0B-AE0FE3EEDE96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9D9F-877C-4DF4-8EDD-6AD3F65654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4691-D3A9-4D97-8B0B-AE0FE3EEDE96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9D9F-877C-4DF4-8EDD-6AD3F65654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49" y="5849118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1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1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1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4691-D3A9-4D97-8B0B-AE0FE3EEDE96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9D9F-877C-4DF4-8EDD-6AD3F65654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4691-D3A9-4D97-8B0B-AE0FE3EEDE96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C9D9F-877C-4DF4-8EDD-6AD3F65654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9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49" y="1050899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1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8374691-D3A9-4D97-8B0B-AE0FE3EEDE96}" type="datetimeFigureOut">
              <a:rPr lang="ru-RU" smtClean="0"/>
              <a:pPr/>
              <a:t>07.11.2022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1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22C9D9F-877C-4DF4-8EDD-6AD3F65654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49" y="1050899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49" y="1057987"/>
            <a:ext cx="8629651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5715016"/>
            <a:ext cx="8458200" cy="928694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rgbClr val="00B050"/>
                </a:solidFill>
                <a:latin typeface="Cambria" pitchFamily="18" charset="0"/>
                <a:cs typeface="Andalus" pitchFamily="18" charset="-78"/>
              </a:rPr>
              <a:t>Занятие «Самые –</a:t>
            </a:r>
            <a:r>
              <a:rPr lang="ru-RU" sz="2800" b="1" i="1" dirty="0" err="1" smtClean="0">
                <a:solidFill>
                  <a:srgbClr val="00B050"/>
                </a:solidFill>
                <a:latin typeface="Cambria" pitchFamily="18" charset="0"/>
                <a:cs typeface="Andalus" pitchFamily="18" charset="-78"/>
              </a:rPr>
              <a:t>самые</a:t>
            </a:r>
            <a:r>
              <a:rPr lang="ru-RU" sz="2800" i="1" dirty="0" smtClean="0">
                <a:solidFill>
                  <a:srgbClr val="00B050"/>
                </a:solidFill>
                <a:latin typeface="Cambria" pitchFamily="18" charset="0"/>
                <a:cs typeface="Andalus" pitchFamily="18" charset="-78"/>
              </a:rPr>
              <a:t>»</a:t>
            </a:r>
            <a:endParaRPr lang="ru-RU" sz="2800" i="1" dirty="0">
              <a:solidFill>
                <a:srgbClr val="00B050"/>
              </a:solidFill>
              <a:latin typeface="Cambria" pitchFamily="18" charset="0"/>
              <a:cs typeface="Andalus" pitchFamily="18" charset="-7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4786322"/>
            <a:ext cx="8458200" cy="100013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B050"/>
                </a:solidFill>
                <a:latin typeface="Cambria" pitchFamily="18" charset="0"/>
              </a:rPr>
              <a:t>«</a:t>
            </a:r>
            <a:r>
              <a:rPr lang="ru-RU" b="1" dirty="0" err="1" smtClean="0">
                <a:solidFill>
                  <a:srgbClr val="00B050"/>
                </a:solidFill>
                <a:latin typeface="Cambria" pitchFamily="18" charset="0"/>
              </a:rPr>
              <a:t>Эколята</a:t>
            </a:r>
            <a:r>
              <a:rPr lang="ru-RU" b="1" dirty="0" smtClean="0">
                <a:solidFill>
                  <a:srgbClr val="00B050"/>
                </a:solidFill>
                <a:latin typeface="Cambria" pitchFamily="18" charset="0"/>
              </a:rPr>
              <a:t>- молодые защитники природы»</a:t>
            </a:r>
            <a:endParaRPr lang="ru-RU" b="1" dirty="0">
              <a:solidFill>
                <a:srgbClr val="00B050"/>
              </a:solidFill>
              <a:latin typeface="Cambria" pitchFamily="18" charset="0"/>
            </a:endParaRPr>
          </a:p>
        </p:txBody>
      </p:sp>
      <p:pic>
        <p:nvPicPr>
          <p:cNvPr id="1026" name="Picture 2" descr="C:\Users\Наталья\Desktop\самые самые\IMG_5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708920"/>
            <a:ext cx="2524110" cy="1893083"/>
          </a:xfrm>
          <a:prstGeom prst="rect">
            <a:avLst/>
          </a:prstGeom>
          <a:ln w="19050">
            <a:solidFill>
              <a:srgbClr val="00B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 descr="C:\Users\Наталья\Desktop\самые самые\IMG_577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57166"/>
            <a:ext cx="2571768" cy="1928826"/>
          </a:xfrm>
          <a:prstGeom prst="rect">
            <a:avLst/>
          </a:prstGeom>
          <a:ln w="19050">
            <a:solidFill>
              <a:srgbClr val="00B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8" name="Picture 4" descr="C:\Users\Наталья\Desktop\самые самые\IMG_577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332656"/>
            <a:ext cx="2520280" cy="1944216"/>
          </a:xfrm>
          <a:prstGeom prst="rect">
            <a:avLst/>
          </a:prstGeom>
          <a:ln w="19050">
            <a:solidFill>
              <a:srgbClr val="00B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0" name="Picture 6" descr="C:\Users\Наталья\Desktop\самые самые\IMG_578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332656"/>
            <a:ext cx="2520280" cy="1944216"/>
          </a:xfrm>
          <a:prstGeom prst="rect">
            <a:avLst/>
          </a:prstGeom>
          <a:ln w="19050">
            <a:solidFill>
              <a:srgbClr val="00B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1" name="Picture 7" descr="C:\Users\Наталья\Desktop\самые самые\IMG_578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84168" y="2708920"/>
            <a:ext cx="2571770" cy="1928826"/>
          </a:xfrm>
          <a:prstGeom prst="rect">
            <a:avLst/>
          </a:prstGeom>
          <a:ln w="19050">
            <a:solidFill>
              <a:srgbClr val="00B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3" name="Picture 9" descr="C:\Users\Наталья\Desktop\самые самые\IMG_5788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2708920"/>
            <a:ext cx="2547956" cy="1944216"/>
          </a:xfrm>
          <a:prstGeom prst="rect">
            <a:avLst/>
          </a:prstGeom>
          <a:ln w="19050">
            <a:solidFill>
              <a:srgbClr val="00B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4" name="Picture 10" descr="C:\Users\Наталья\Desktop\q05m6pqwhyx791gdc5ka6lr6nvc83oaw.jpe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24328" y="5517232"/>
            <a:ext cx="1428760" cy="11965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54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Тема54</Template>
  <TotalTime>71</TotalTime>
  <Words>12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Тема54</vt:lpstr>
      <vt:lpstr>Занятие «Самые –самые»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Занятие «Самые –самые»</dc:title>
  <dc:creator>Наталья</dc:creator>
  <cp:lastModifiedBy>USER</cp:lastModifiedBy>
  <cp:revision>8</cp:revision>
  <dcterms:created xsi:type="dcterms:W3CDTF">2022-11-04T21:37:48Z</dcterms:created>
  <dcterms:modified xsi:type="dcterms:W3CDTF">2022-11-07T08:51:26Z</dcterms:modified>
</cp:coreProperties>
</file>