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374691-D3A9-4D97-8B0B-AE0FE3EED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2C9D9F-877C-4DF4-8EDD-6AD3F6565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5016"/>
            <a:ext cx="8458200" cy="92869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Cambria" pitchFamily="18" charset="0"/>
                <a:cs typeface="Andalus" pitchFamily="18" charset="-78"/>
              </a:rPr>
              <a:t>Занятие «Самые –</a:t>
            </a:r>
            <a:r>
              <a:rPr lang="ru-RU" sz="2800" b="1" i="1" dirty="0" err="1" smtClean="0">
                <a:solidFill>
                  <a:srgbClr val="00B050"/>
                </a:solidFill>
                <a:latin typeface="Cambria" pitchFamily="18" charset="0"/>
                <a:cs typeface="Andalus" pitchFamily="18" charset="-78"/>
              </a:rPr>
              <a:t>самые</a:t>
            </a:r>
            <a:r>
              <a:rPr lang="ru-RU" sz="2800" i="1" dirty="0" smtClean="0">
                <a:solidFill>
                  <a:srgbClr val="00B050"/>
                </a:solidFill>
                <a:latin typeface="Cambria" pitchFamily="18" charset="0"/>
                <a:cs typeface="Andalus" pitchFamily="18" charset="-78"/>
              </a:rPr>
              <a:t>»</a:t>
            </a:r>
            <a:endParaRPr lang="ru-RU" sz="2800" i="1" dirty="0">
              <a:solidFill>
                <a:srgbClr val="00B050"/>
              </a:solidFill>
              <a:latin typeface="Cambria" pitchFamily="18" charset="0"/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84582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«</a:t>
            </a:r>
            <a:r>
              <a:rPr lang="ru-RU" b="1" dirty="0" err="1" smtClean="0">
                <a:solidFill>
                  <a:srgbClr val="00B050"/>
                </a:solidFill>
                <a:latin typeface="Cambria" pitchFamily="18" charset="0"/>
              </a:rPr>
              <a:t>Эколята</a:t>
            </a:r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- молодые защитники природы»</a:t>
            </a:r>
            <a:endParaRPr lang="ru-RU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1026" name="Picture 2" descr="C:\Users\Наталья\Desktop\самые самые\IMG_5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08920"/>
            <a:ext cx="2524110" cy="1893083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Наталья\Desktop\самые самые\IMG_57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571768" cy="1928826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Наталья\Desktop\самые самые\IMG_57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32656"/>
            <a:ext cx="2520280" cy="1944216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C:\Users\Наталья\Desktop\самые самые\IMG_57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32656"/>
            <a:ext cx="2520280" cy="1944216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C:\Users\Наталья\Desktop\самые самые\IMG_578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2708920"/>
            <a:ext cx="2571770" cy="1928826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9" descr="C:\Users\Наталья\Desktop\самые самые\IMG_578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708920"/>
            <a:ext cx="2547956" cy="1944216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C:\Users\Наталья\Desktop\q05m6pqwhyx791gdc5ka6lr6nvc83oaw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5517232"/>
            <a:ext cx="1428760" cy="1196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54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Тема54</Template>
  <TotalTime>71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Тема54</vt:lpstr>
      <vt:lpstr>Занятие «Самые –самые»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«Самые –самые»</dc:title>
  <dc:creator>Наталья</dc:creator>
  <cp:lastModifiedBy>USER</cp:lastModifiedBy>
  <cp:revision>8</cp:revision>
  <dcterms:created xsi:type="dcterms:W3CDTF">2022-11-04T21:37:48Z</dcterms:created>
  <dcterms:modified xsi:type="dcterms:W3CDTF">2022-11-07T08:51:26Z</dcterms:modified>
</cp:coreProperties>
</file>