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88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75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52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1898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91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63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74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38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2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6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89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17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83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62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52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8AB5-D81B-431A-BFE2-552BAFDD9FD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E3B7B8-85C6-40EB-BEF4-21DB3FB85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09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78692"/>
            <a:ext cx="7766936" cy="1413164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защитники природы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582" y="2280273"/>
            <a:ext cx="5542473" cy="3875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33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детей со сказочными героями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Эколятами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бережного отношения детей к природе. </a:t>
            </a:r>
            <a:b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различать «героев» по именам и внешнему виду, развивать внимательность, любознательность, воспитывать бережное отношение к природе.   </a:t>
            </a:r>
            <a:b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nip2\Desktop\эколята\2022-10-20-05-31-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204" y="2041237"/>
            <a:ext cx="1764996" cy="255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nip2\Desktop\эколята\2022-10-20-05-32-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870" y="3947622"/>
            <a:ext cx="1748127" cy="232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nip2\Desktop\эколята\2022-10-20-05-32-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930400"/>
            <a:ext cx="1827345" cy="255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nip2\Desktop\эколята\2022-10-20-05-43-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789" y="3491346"/>
            <a:ext cx="2001030" cy="2789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921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Эколятами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39"/>
          <a:stretch/>
        </p:blipFill>
        <p:spPr>
          <a:xfrm>
            <a:off x="1091316" y="2161309"/>
            <a:ext cx="2911077" cy="2975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212" y="2949471"/>
            <a:ext cx="3461880" cy="3206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48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4087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«У медведя во бору»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Шалун рассказал ребятам что в лесу очень много ягод и грибов выросло, ребята решили помочь их собрать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01"/>
          <a:stretch/>
        </p:blipFill>
        <p:spPr>
          <a:xfrm>
            <a:off x="888116" y="2050472"/>
            <a:ext cx="2911077" cy="2984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8" t="14007" r="18933" b="1482"/>
          <a:stretch/>
        </p:blipFill>
        <p:spPr>
          <a:xfrm>
            <a:off x="7631880" y="1708727"/>
            <a:ext cx="2520822" cy="4151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0" t="12795" r="9955"/>
          <a:stretch/>
        </p:blipFill>
        <p:spPr>
          <a:xfrm>
            <a:off x="4378036" y="2290618"/>
            <a:ext cx="2675001" cy="4234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90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цветок»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Тихоня очень любит цветы, поэтому перед домиком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разбил чудесный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 и ребята на полянке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разбили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цветник.</a:t>
            </a:r>
            <a:endParaRPr lang="ru-RU" sz="27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66" r="27448" b="10745"/>
          <a:stretch/>
        </p:blipFill>
        <p:spPr>
          <a:xfrm>
            <a:off x="530611" y="3288145"/>
            <a:ext cx="2112048" cy="3038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52" t="22378" r="12937"/>
          <a:stretch/>
        </p:blipFill>
        <p:spPr>
          <a:xfrm>
            <a:off x="9925993" y="451428"/>
            <a:ext cx="1874982" cy="2563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3" b="13805"/>
          <a:stretch/>
        </p:blipFill>
        <p:spPr>
          <a:xfrm>
            <a:off x="3085407" y="2473037"/>
            <a:ext cx="313744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6" t="30572" b="26734"/>
          <a:stretch/>
        </p:blipFill>
        <p:spPr>
          <a:xfrm>
            <a:off x="6665595" y="3288145"/>
            <a:ext cx="4871605" cy="2927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3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447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для 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стенгазета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ухаживаем за природой</a:t>
            </a:r>
          </a:p>
        </p:txBody>
      </p:sp>
      <p:pic>
        <p:nvPicPr>
          <p:cNvPr id="4" name="Объект 3" descr="C:\Users\unip2\Desktop\20221031_1451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376" y="2327565"/>
            <a:ext cx="3653332" cy="3381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667" y="1782619"/>
            <a:ext cx="3494809" cy="4659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144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39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Эколята – защитники природы</vt:lpstr>
      <vt:lpstr>Цель: познакомить детей со сказочными героями Эколятами, воспитание бережного отношения детей к природе.  Задачи: различать «героев» по именам и внешнему виду, развивать внимательность, любознательность, воспитывать бережное отношение к природе.    </vt:lpstr>
      <vt:lpstr> Знакомство с  Эколятами</vt:lpstr>
      <vt:lpstr>Подвижная игра «У медведя во бору» Шалун рассказал ребятам что в лесу очень много ягод и грибов выросло, ребята решили помочь их собрать</vt:lpstr>
      <vt:lpstr>Игра «Собери цветок» Тихоня очень любит цветы, поэтому перед домиком он разбил чудесный цветник и ребята на полянке разбили цветник.</vt:lpstr>
      <vt:lpstr>Подарок для Эколят - стенгазета,  как мы ухаживаем за природой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Эколята – защитники природы</dc:title>
  <dc:creator>unip2011@yandex.ru</dc:creator>
  <cp:lastModifiedBy>USER</cp:lastModifiedBy>
  <cp:revision>4</cp:revision>
  <dcterms:created xsi:type="dcterms:W3CDTF">2022-10-31T13:25:24Z</dcterms:created>
  <dcterms:modified xsi:type="dcterms:W3CDTF">2022-11-01T05:26:33Z</dcterms:modified>
</cp:coreProperties>
</file>