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857" autoAdjust="0"/>
  </p:normalViewPr>
  <p:slideViewPr>
    <p:cSldViewPr>
      <p:cViewPr varScale="1">
        <p:scale>
          <a:sx n="98" d="100"/>
          <a:sy n="98" d="100"/>
        </p:scale>
        <p:origin x="-3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E475-9631-480E-946F-801DEA7E3A57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8B842-463F-461E-B59D-D240B4D0AF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E475-9631-480E-946F-801DEA7E3A57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8B842-463F-461E-B59D-D240B4D0AF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E475-9631-480E-946F-801DEA7E3A57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8B842-463F-461E-B59D-D240B4D0AF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E475-9631-480E-946F-801DEA7E3A57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8B842-463F-461E-B59D-D240B4D0AF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E475-9631-480E-946F-801DEA7E3A57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8B842-463F-461E-B59D-D240B4D0AF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E475-9631-480E-946F-801DEA7E3A57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8B842-463F-461E-B59D-D240B4D0AF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E475-9631-480E-946F-801DEA7E3A57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8B842-463F-461E-B59D-D240B4D0AF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E475-9631-480E-946F-801DEA7E3A57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8B842-463F-461E-B59D-D240B4D0AF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E475-9631-480E-946F-801DEA7E3A57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8B842-463F-461E-B59D-D240B4D0AF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E475-9631-480E-946F-801DEA7E3A57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8B842-463F-461E-B59D-D240B4D0AF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E475-9631-480E-946F-801DEA7E3A57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8B842-463F-461E-B59D-D240B4D0AF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8E475-9631-480E-946F-801DEA7E3A57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8B842-463F-461E-B59D-D240B4D0AF5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Экологический фон для презентации - 47 фото для презентаций и картинок на  рабочий стол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pic>
        <p:nvPicPr>
          <p:cNvPr id="11268" name="Picture 4" descr="C:\Users\USER\Desktop\Эколята 7 гр\20221031_10354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548680"/>
            <a:ext cx="2088232" cy="2386085"/>
          </a:xfrm>
          <a:prstGeom prst="rect">
            <a:avLst/>
          </a:prstGeom>
          <a:noFill/>
          <a:ln w="19050">
            <a:solidFill>
              <a:schemeClr val="accent3">
                <a:lumMod val="50000"/>
              </a:schemeClr>
            </a:solidFill>
          </a:ln>
        </p:spPr>
      </p:pic>
      <p:pic>
        <p:nvPicPr>
          <p:cNvPr id="11270" name="Picture 6" descr="C:\Users\USER\Desktop\Эколята 7 гр\20221031_103743.jpg"/>
          <p:cNvPicPr>
            <a:picLocks noChangeAspect="1" noChangeArrowheads="1"/>
          </p:cNvPicPr>
          <p:nvPr/>
        </p:nvPicPr>
        <p:blipFill>
          <a:blip r:embed="rId4" cstate="print"/>
          <a:srcRect l="11111" b="6250"/>
          <a:stretch>
            <a:fillRect/>
          </a:stretch>
        </p:blipFill>
        <p:spPr bwMode="auto">
          <a:xfrm>
            <a:off x="539552" y="3717032"/>
            <a:ext cx="2592288" cy="2520280"/>
          </a:xfrm>
          <a:prstGeom prst="rect">
            <a:avLst/>
          </a:prstGeom>
          <a:noFill/>
          <a:ln w="19050">
            <a:solidFill>
              <a:schemeClr val="accent3">
                <a:lumMod val="50000"/>
              </a:schemeClr>
            </a:solidFill>
          </a:ln>
        </p:spPr>
      </p:pic>
      <p:pic>
        <p:nvPicPr>
          <p:cNvPr id="11271" name="Picture 7" descr="C:\Users\USER\Desktop\Эколята 7 гр\20221031_104137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72200" y="188640"/>
            <a:ext cx="2304256" cy="2488805"/>
          </a:xfrm>
          <a:prstGeom prst="rect">
            <a:avLst/>
          </a:prstGeom>
          <a:noFill/>
          <a:ln w="19050">
            <a:solidFill>
              <a:schemeClr val="accent3">
                <a:lumMod val="50000"/>
              </a:schemeClr>
            </a:solidFill>
          </a:ln>
        </p:spPr>
      </p:pic>
      <p:pic>
        <p:nvPicPr>
          <p:cNvPr id="11272" name="Picture 8" descr="C:\Users\USER\Desktop\Эколята 7 гр\20221031_104311.jpg"/>
          <p:cNvPicPr>
            <a:picLocks noChangeAspect="1" noChangeArrowheads="1"/>
          </p:cNvPicPr>
          <p:nvPr/>
        </p:nvPicPr>
        <p:blipFill>
          <a:blip r:embed="rId6" cstate="print"/>
          <a:srcRect t="10297"/>
          <a:stretch>
            <a:fillRect/>
          </a:stretch>
        </p:blipFill>
        <p:spPr bwMode="auto">
          <a:xfrm>
            <a:off x="3707904" y="4005064"/>
            <a:ext cx="2600056" cy="2509204"/>
          </a:xfrm>
          <a:prstGeom prst="rect">
            <a:avLst/>
          </a:prstGeom>
          <a:noFill/>
          <a:ln w="19050">
            <a:solidFill>
              <a:schemeClr val="accent3">
                <a:lumMod val="50000"/>
              </a:schemeClr>
            </a:solidFill>
          </a:ln>
        </p:spPr>
      </p:pic>
      <p:pic>
        <p:nvPicPr>
          <p:cNvPr id="11273" name="Picture 9" descr="C:\Users\USER\Desktop\Эколята 7 гр\20221031_104000.jpg"/>
          <p:cNvPicPr>
            <a:picLocks noChangeAspect="1" noChangeArrowheads="1"/>
          </p:cNvPicPr>
          <p:nvPr/>
        </p:nvPicPr>
        <p:blipFill>
          <a:blip r:embed="rId7" cstate="print"/>
          <a:srcRect t="21021"/>
          <a:stretch>
            <a:fillRect/>
          </a:stretch>
        </p:blipFill>
        <p:spPr bwMode="auto">
          <a:xfrm>
            <a:off x="3275856" y="1052736"/>
            <a:ext cx="2221607" cy="2808312"/>
          </a:xfrm>
          <a:prstGeom prst="rect">
            <a:avLst/>
          </a:prstGeom>
          <a:noFill/>
          <a:ln w="19050">
            <a:solidFill>
              <a:schemeClr val="accent3">
                <a:lumMod val="50000"/>
              </a:schemeClr>
            </a:solidFill>
          </a:ln>
        </p:spPr>
      </p:pic>
      <p:sp>
        <p:nvSpPr>
          <p:cNvPr id="12" name="TextBox 11"/>
          <p:cNvSpPr txBox="1"/>
          <p:nvPr/>
        </p:nvSpPr>
        <p:spPr>
          <a:xfrm>
            <a:off x="2555776" y="404664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Эколята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дошколята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</cp:revision>
  <dcterms:created xsi:type="dcterms:W3CDTF">2022-11-01T05:47:57Z</dcterms:created>
  <dcterms:modified xsi:type="dcterms:W3CDTF">2022-11-01T06:03:58Z</dcterms:modified>
</cp:coreProperties>
</file>