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0" d="100"/>
          <a:sy n="80" d="100"/>
        </p:scale>
        <p:origin x="-84" y="-6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57F45-F98F-4ABE-B023-C877B6E04A82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30E7B-D681-4341-8B25-CED5A1BCF9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26857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57F45-F98F-4ABE-B023-C877B6E04A82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30E7B-D681-4341-8B25-CED5A1BCF9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64615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57F45-F98F-4ABE-B023-C877B6E04A82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30E7B-D681-4341-8B25-CED5A1BCF9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56733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57F45-F98F-4ABE-B023-C877B6E04A82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30E7B-D681-4341-8B25-CED5A1BCF9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36937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57F45-F98F-4ABE-B023-C877B6E04A82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30E7B-D681-4341-8B25-CED5A1BCF9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6733693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57F45-F98F-4ABE-B023-C877B6E04A82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30E7B-D681-4341-8B25-CED5A1BCF9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988614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57F45-F98F-4ABE-B023-C877B6E04A82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30E7B-D681-4341-8B25-CED5A1BCF9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94045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57F45-F98F-4ABE-B023-C877B6E04A82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30E7B-D681-4341-8B25-CED5A1BCF9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3166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57F45-F98F-4ABE-B023-C877B6E04A82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30E7B-D681-4341-8B25-CED5A1BCF9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20073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57F45-F98F-4ABE-B023-C877B6E04A82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30E7B-D681-4341-8B25-CED5A1BCF9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66571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57F45-F98F-4ABE-B023-C877B6E04A82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30E7B-D681-4341-8B25-CED5A1BCF9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2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57F45-F98F-4ABE-B023-C877B6E04A82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30E7B-D681-4341-8B25-CED5A1BCF9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65461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57F45-F98F-4ABE-B023-C877B6E04A82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30E7B-D681-4341-8B25-CED5A1BCF9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527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57F45-F98F-4ABE-B023-C877B6E04A82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30E7B-D681-4341-8B25-CED5A1BCF9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9820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57F45-F98F-4ABE-B023-C877B6E04A82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30E7B-D681-4341-8B25-CED5A1BCF9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9085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57F45-F98F-4ABE-B023-C877B6E04A82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30E7B-D681-4341-8B25-CED5A1BCF9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6938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857F45-F98F-4ABE-B023-C877B6E04A82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7430E7B-D681-4341-8B25-CED5A1BCF9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1399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950976" y="296883"/>
            <a:ext cx="8022336" cy="1093767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4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Эколята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защитники природы!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48675" y="1705746"/>
            <a:ext cx="3140996" cy="2355616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10" t="15337" r="10293"/>
          <a:stretch>
            <a:fillRect/>
          </a:stretch>
        </p:blipFill>
        <p:spPr>
          <a:xfrm>
            <a:off x="919625" y="4052493"/>
            <a:ext cx="3094235" cy="2348307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</p:pic>
      <p:pic>
        <p:nvPicPr>
          <p:cNvPr id="6" name="Объект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8268" y="1479323"/>
            <a:ext cx="3126871" cy="2343898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</p:pic>
      <p:pic>
        <p:nvPicPr>
          <p:cNvPr id="7" name="Объект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4496175" y="4193823"/>
            <a:ext cx="3115908" cy="2301977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</p:pic>
      <p:pic>
        <p:nvPicPr>
          <p:cNvPr id="8" name="Объект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91524" y="1489932"/>
            <a:ext cx="3140549" cy="2286421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816867714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</TotalTime>
  <Words>5</Words>
  <Application>Microsoft Office PowerPoint</Application>
  <PresentationFormat>Произвольный</PresentationFormat>
  <Paragraphs>1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Аспект</vt:lpstr>
      <vt:lpstr>Эколята – защитники природы!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Эколята – защитники природы!</dc:title>
  <dc:creator>Alexander Vozleev</dc:creator>
  <cp:lastModifiedBy>USER</cp:lastModifiedBy>
  <cp:revision>4</cp:revision>
  <dcterms:created xsi:type="dcterms:W3CDTF">2022-11-07T13:12:48Z</dcterms:created>
  <dcterms:modified xsi:type="dcterms:W3CDTF">2022-11-08T05:15:39Z</dcterms:modified>
</cp:coreProperties>
</file>