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80" d="100"/>
          <a:sy n="80" d="100"/>
        </p:scale>
        <p:origin x="-84" y="-6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57F45-F98F-4ABE-B023-C877B6E04A82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30E7B-D681-4341-8B25-CED5A1BCF9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6857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57F45-F98F-4ABE-B023-C877B6E04A82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30E7B-D681-4341-8B25-CED5A1BCF9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4615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57F45-F98F-4ABE-B023-C877B6E04A82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30E7B-D681-4341-8B25-CED5A1BCF9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5673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57F45-F98F-4ABE-B023-C877B6E04A82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30E7B-D681-4341-8B25-CED5A1BCF9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3693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57F45-F98F-4ABE-B023-C877B6E04A82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30E7B-D681-4341-8B25-CED5A1BCF92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6733693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57F45-F98F-4ABE-B023-C877B6E04A82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30E7B-D681-4341-8B25-CED5A1BCF9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88614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57F45-F98F-4ABE-B023-C877B6E04A82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30E7B-D681-4341-8B25-CED5A1BCF9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94045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57F45-F98F-4ABE-B023-C877B6E04A82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30E7B-D681-4341-8B25-CED5A1BCF9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3166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57F45-F98F-4ABE-B023-C877B6E04A82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30E7B-D681-4341-8B25-CED5A1BCF9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20073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57F45-F98F-4ABE-B023-C877B6E04A82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30E7B-D681-4341-8B25-CED5A1BCF9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6571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57F45-F98F-4ABE-B023-C877B6E04A82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30E7B-D681-4341-8B25-CED5A1BCF9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82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57F45-F98F-4ABE-B023-C877B6E04A82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30E7B-D681-4341-8B25-CED5A1BCF9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5461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57F45-F98F-4ABE-B023-C877B6E04A82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30E7B-D681-4341-8B25-CED5A1BCF9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527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57F45-F98F-4ABE-B023-C877B6E04A82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30E7B-D681-4341-8B25-CED5A1BCF9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99820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57F45-F98F-4ABE-B023-C877B6E04A82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30E7B-D681-4341-8B25-CED5A1BCF9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9085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57F45-F98F-4ABE-B023-C877B6E04A82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30E7B-D681-4341-8B25-CED5A1BCF9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6938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57F45-F98F-4ABE-B023-C877B6E04A82}" type="datetimeFigureOut">
              <a:rPr lang="ru-RU" smtClean="0"/>
              <a:pPr/>
              <a:t>08.11.2022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27430E7B-D681-4341-8B25-CED5A1BCF92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1399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950976" y="296883"/>
            <a:ext cx="8022336" cy="1093767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4000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Эколята</a:t>
            </a: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защитники природы!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48675" y="1705746"/>
            <a:ext cx="3140996" cy="2355616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10" t="15337" r="10293"/>
          <a:stretch>
            <a:fillRect/>
          </a:stretch>
        </p:blipFill>
        <p:spPr>
          <a:xfrm>
            <a:off x="919625" y="4052493"/>
            <a:ext cx="3094235" cy="2348307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Объект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8268" y="1479323"/>
            <a:ext cx="3126871" cy="2343898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7" name="Объект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800000">
            <a:off x="4496175" y="4193823"/>
            <a:ext cx="3115908" cy="2301977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8" name="Объект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91524" y="1489932"/>
            <a:ext cx="3140549" cy="2286421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xmlns="" val="81686771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</TotalTime>
  <Words>5</Words>
  <Application>Microsoft Office PowerPoint</Application>
  <PresentationFormat>Произвольный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Аспект</vt:lpstr>
      <vt:lpstr>Эколята – защитники природы!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Эколята – защитники природы!</dc:title>
  <dc:creator>Alexander Vozleev</dc:creator>
  <cp:lastModifiedBy>USER</cp:lastModifiedBy>
  <cp:revision>4</cp:revision>
  <dcterms:created xsi:type="dcterms:W3CDTF">2022-11-07T13:12:48Z</dcterms:created>
  <dcterms:modified xsi:type="dcterms:W3CDTF">2022-11-08T05:15:39Z</dcterms:modified>
</cp:coreProperties>
</file>