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7098-5B1B-40DC-8AFC-4133BAE7F59E}" type="datetimeFigureOut">
              <a:rPr lang="ru-RU" smtClean="0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AB73-2EDB-4049-A0AB-5D504AB387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67952-AF90-4032-B74D-A46CD37DA94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B4F34-4ADF-4A08-AC50-CB58DB7CC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67952-AF90-4032-B74D-A46CD37DA94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B4F34-4ADF-4A08-AC50-CB58DB7CC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DF29-E0D7-477E-A3D5-13813E2A298F}" type="datetimeFigureOut">
              <a:rPr lang="ru-RU" smtClean="0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DB72-8367-4FB2-B867-B768447C4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67952-AF90-4032-B74D-A46CD37DA94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B4F34-4ADF-4A08-AC50-CB58DB7CC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67952-AF90-4032-B74D-A46CD37DA94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B4F34-4ADF-4A08-AC50-CB58DB7CC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67952-AF90-4032-B74D-A46CD37DA94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B4F34-4ADF-4A08-AC50-CB58DB7CC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67952-AF90-4032-B74D-A46CD37DA94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B4F34-4ADF-4A08-AC50-CB58DB7CC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67952-AF90-4032-B74D-A46CD37DA94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B4F34-4ADF-4A08-AC50-CB58DB7CC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67952-AF90-4032-B74D-A46CD37DA94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B4F34-4ADF-4A08-AC50-CB58DB7CC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67952-AF90-4032-B74D-A46CD37DA94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B4F34-4ADF-4A08-AC50-CB58DB7CC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A67952-AF90-4032-B74D-A46CD37DA94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20B4F34-4ADF-4A08-AC50-CB58DB7CC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300039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Уроки энергосбережения</a:t>
            </a:r>
            <a:b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старшей группе №6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1428760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МАДОУ ЦРР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№7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г.о.г.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 Куртина Н.П.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Наталья\Desktop\1643019393_2-adonius-club-p-solnishko-na-prozrachnom-fone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0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71612"/>
            <a:ext cx="8401080" cy="4643470"/>
          </a:xfrm>
        </p:spPr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нашем  детском саду  прошла  серия мероприятий по энергосбережению.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ребятами старшей группы №6 проводились беседы на темы: «Что такое энергия?» «Почему нужно беречь энергию?» «Что нужно сделать, чтобы сберечь свет и тепло в доме?». Из этих бесед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дети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получили познавательной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информации. Большой интерес у ребят вызвала презентация на тему: «Сказка бабушки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Евлампии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электрической лампочки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закрепления изученного материала  использовались игровые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минутки: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«Угадай электрический прибор», «Отгадай электрический прибор по звуку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 Родителям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были предложены для ознакомления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памятки: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«Ты и я -экономная семья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!» «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Берегите воду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!» 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«Уходя, гасите свет!», и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Наталья\Desktop\1643019393_2-adonius-club-p-solnishko-na-prozrachnom-fone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42852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59741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мероприятий: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Формирование энергосберегающего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Наталья\Desktop\Вместе чрче 22\IMG_5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2238391" cy="167879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075" name="Picture 3" descr="C:\Users\Наталья\Desktop\Вместе чрче 22\IMG_5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214554"/>
            <a:ext cx="2095515" cy="164649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076" name="Picture 4" descr="C:\Users\Наталья\Desktop\Вместе чрче 22\IMG_5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09120"/>
            <a:ext cx="2143108" cy="1679339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077" name="Picture 5" descr="C:\Users\Наталья\Desktop\Вместе чрче 22\IMG_52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060848"/>
            <a:ext cx="2286016" cy="171451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078" name="Picture 6" descr="C:\Users\Наталья\Desktop\Вместе чрче 22\IMG_52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81128"/>
            <a:ext cx="2190734" cy="164305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079" name="Picture 7" descr="C:\Users\Наталья\Desktop\картинки по энергосбережению\d776a1af0ed148b582542df3da1b5d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286257"/>
            <a:ext cx="3357586" cy="1759042"/>
          </a:xfrm>
          <a:prstGeom prst="rect">
            <a:avLst/>
          </a:prstGeom>
          <a:noFill/>
        </p:spPr>
      </p:pic>
      <p:pic>
        <p:nvPicPr>
          <p:cNvPr id="9" name="Picture 7" descr="C:\Users\Наталья\Desktop\1643019393_2-adonius-club-p-solnishko-na-prozrachnom-fone-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50" y="142852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Наталья\Desktop\1643019393_2-adonius-club-p-solnishko-na-prozrachnom-fone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0"/>
            <a:ext cx="1500198" cy="1500198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Вместе чрче 22\IMG_5302.JPG"/>
          <p:cNvPicPr>
            <a:picLocks noChangeAspect="1" noChangeArrowheads="1"/>
          </p:cNvPicPr>
          <p:nvPr/>
        </p:nvPicPr>
        <p:blipFill>
          <a:blip r:embed="rId3" cstate="print"/>
          <a:srcRect l="11765" r="11764"/>
          <a:stretch>
            <a:fillRect/>
          </a:stretch>
        </p:blipFill>
        <p:spPr bwMode="auto">
          <a:xfrm>
            <a:off x="3643306" y="2571744"/>
            <a:ext cx="2039485" cy="200026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1029" name="Picture 5" descr="C:\Users\Наталья\Desktop\Вместе чрче 22\IMG_5303.JPG"/>
          <p:cNvPicPr>
            <a:picLocks noChangeAspect="1" noChangeArrowheads="1"/>
          </p:cNvPicPr>
          <p:nvPr/>
        </p:nvPicPr>
        <p:blipFill>
          <a:blip r:embed="rId4" cstate="print"/>
          <a:srcRect l="8823"/>
          <a:stretch>
            <a:fillRect/>
          </a:stretch>
        </p:blipFill>
        <p:spPr bwMode="auto">
          <a:xfrm>
            <a:off x="3500430" y="285728"/>
            <a:ext cx="2143140" cy="1821669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1030" name="Picture 6" descr="C:\Users\Наталья\Desktop\Вместе чрче 22\IMG_5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64456"/>
            <a:ext cx="2857520" cy="214314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1031" name="Picture 7" descr="C:\Users\Наталья\Desktop\Вместе чрче 22\IMG_53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7449" y="4429132"/>
            <a:ext cx="2762269" cy="207170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1032" name="Picture 8" descr="C:\Users\Наталья\Desktop\Вместе чрче 22\IMG_53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571612"/>
            <a:ext cx="2762269" cy="207170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" name="Picture 3" descr="C:\Users\Наталья\Desktop\IMG_5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429132"/>
            <a:ext cx="2738426" cy="2053819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11" name="Picture 7" descr="C:\Users\Наталья\Desktop\картинки по энергосбережению\d776a1af0ed148b582542df3da1b5d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4786322"/>
            <a:ext cx="2786082" cy="1402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Тема23</Template>
  <TotalTime>124</TotalTime>
  <Words>21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Тема23</vt:lpstr>
      <vt:lpstr>Уроки энергосбережения в старшей группе №6 </vt:lpstr>
      <vt:lpstr>В нашем  детском саду  прошла  серия мероприятий по энергосбережению.   С ребятами старшей группы №6 проводились беседы на темы: «Что такое энергия?» «Почему нужно беречь энергию?» «Что нужно сделать, чтобы сберечь свет и тепло в доме?». Из этих бесед  дети много получили познавательной информации. Большой интерес у ребят вызвала презентация на тему: «Сказка бабушки Евлампии» (история возникновения электрической лампочки). Для закрепления изученного материала  использовались игровые минутки: «Угадай электрический прибор», «Отгадай электрический прибор по звуку». Родителям были предложены для ознакомления памятки: «Ты и я -экономная семья!» «Берегите воду!»  «Уходя, гасите свет!», и др </vt:lpstr>
      <vt:lpstr>Цель мероприятий:   Формирование энергосберегающего  поведения. 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17</cp:revision>
  <dcterms:created xsi:type="dcterms:W3CDTF">2022-09-05T20:29:11Z</dcterms:created>
  <dcterms:modified xsi:type="dcterms:W3CDTF">2022-09-12T07:58:21Z</dcterms:modified>
</cp:coreProperties>
</file>