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1E7098-5B1B-40DC-8AFC-4133BAE7F59E}" type="datetimeFigureOut">
              <a:rPr lang="ru-RU" smtClean="0"/>
              <a:pPr>
                <a:defRPr/>
              </a:pPr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3DAB73-2EDB-4049-A0AB-5D504AB3879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A67952-AF90-4032-B74D-A46CD37DA940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0B4F34-4ADF-4A08-AC50-CB58DB7CCA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A67952-AF90-4032-B74D-A46CD37DA940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0B4F34-4ADF-4A08-AC50-CB58DB7CCA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8CDF29-E0D7-477E-A3D5-13813E2A298F}" type="datetimeFigureOut">
              <a:rPr lang="ru-RU" smtClean="0"/>
              <a:pPr>
                <a:defRPr/>
              </a:pPr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0FDB72-8367-4FB2-B867-B768447C47B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A67952-AF90-4032-B74D-A46CD37DA940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0B4F34-4ADF-4A08-AC50-CB58DB7CCA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A67952-AF90-4032-B74D-A46CD37DA940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0B4F34-4ADF-4A08-AC50-CB58DB7CCA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A67952-AF90-4032-B74D-A46CD37DA940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0B4F34-4ADF-4A08-AC50-CB58DB7CCA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A67952-AF90-4032-B74D-A46CD37DA940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0B4F34-4ADF-4A08-AC50-CB58DB7CCA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A67952-AF90-4032-B74D-A46CD37DA940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0B4F34-4ADF-4A08-AC50-CB58DB7CCA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A67952-AF90-4032-B74D-A46CD37DA940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0B4F34-4ADF-4A08-AC50-CB58DB7CCA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A67952-AF90-4032-B74D-A46CD37DA940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0B4F34-4ADF-4A08-AC50-CB58DB7CCA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0CA67952-AF90-4032-B74D-A46CD37DA940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620B4F34-4ADF-4A08-AC50-CB58DB7CCAC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643050"/>
            <a:ext cx="7772400" cy="3000396"/>
          </a:xfrm>
        </p:spPr>
        <p:txBody>
          <a:bodyPr/>
          <a:lstStyle/>
          <a:p>
            <a:r>
              <a:rPr lang="ru-RU" sz="5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Уроки энергосбережения</a:t>
            </a:r>
            <a:br>
              <a:rPr lang="ru-RU" sz="5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 старшей группе №6</a:t>
            </a:r>
            <a:br>
              <a:rPr lang="ru-RU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857760"/>
            <a:ext cx="6400800" cy="1428760"/>
          </a:xfrm>
        </p:spPr>
        <p:txBody>
          <a:bodyPr/>
          <a:lstStyle/>
          <a:p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МАДОУ ЦРР 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№7 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г.о.г. 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Бор</a:t>
            </a:r>
          </a:p>
          <a:p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Выполнила воспитатель: Куртина Н.П.</a:t>
            </a:r>
          </a:p>
          <a:p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2022г</a:t>
            </a:r>
            <a:endParaRPr lang="ru-RU" sz="2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5" name="Picture 7" descr="C:\Users\Наталья\Desktop\1643019393_2-adonius-club-p-solnishko-na-prozrachnom-fone-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0"/>
            <a:ext cx="2714644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571612"/>
            <a:ext cx="8401080" cy="4643470"/>
          </a:xfrm>
        </p:spPr>
        <p:txBody>
          <a:bodyPr/>
          <a:lstStyle/>
          <a:p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 нашем  детском саду  прошла  серия мероприятий по энергосбережению. 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 ребятами старшей группы №6 проводились беседы на темы: «Что такое энергия?» «Почему нужно беречь энергию?» «Что нужно сделать, чтобы сберечь свет и тепло в доме?». Из этих бесед 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дети 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много 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получили познавательной 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информации. Большой интерес у ребят вызвала презентация на тему: «Сказка бабушки </a:t>
            </a: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Евлампии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» (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история возникновения электрической лампочки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Для закрепления изученного материала  использовались игровые 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минутки: 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«Угадай электрический прибор», «Отгадай электрический прибор по звуку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». Родителям 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были предложены для ознакомления 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памятки: 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«Ты и я -экономная семья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!» «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Берегите воду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!»  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«Уходя, гасите свет!», и </a:t>
            </a: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др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7" descr="C:\Users\Наталья\Desktop\1643019393_2-adonius-club-p-solnishko-na-prozrachnom-fone-2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16" y="142852"/>
            <a:ext cx="1785950" cy="1785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2597418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Цель мероприятий: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Формирование энергосберегающего </a:t>
            </a:r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поведения</a:t>
            </a:r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1" dirty="0" smtClean="0">
                <a:solidFill>
                  <a:srgbClr val="FFFF00"/>
                </a:solidFill>
              </a:rPr>
              <a:t/>
            </a:r>
            <a:br>
              <a:rPr lang="ru-RU" sz="2800" b="1" dirty="0" smtClean="0">
                <a:solidFill>
                  <a:srgbClr val="FFFF00"/>
                </a:solidFill>
              </a:rPr>
            </a:br>
            <a:endParaRPr lang="ru-RU" sz="2800" b="1" dirty="0">
              <a:solidFill>
                <a:srgbClr val="FFFF00"/>
              </a:solidFill>
            </a:endParaRPr>
          </a:p>
        </p:txBody>
      </p:sp>
      <p:pic>
        <p:nvPicPr>
          <p:cNvPr id="3074" name="Picture 2" descr="C:\Users\Наталья\Desktop\Вместе чрче 22\IMG_52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285992"/>
            <a:ext cx="2238391" cy="1678793"/>
          </a:xfrm>
          <a:prstGeom prst="rect">
            <a:avLst/>
          </a:prstGeom>
          <a:noFill/>
          <a:ln w="19050">
            <a:solidFill>
              <a:srgbClr val="FFFF00"/>
            </a:solidFill>
          </a:ln>
        </p:spPr>
      </p:pic>
      <p:pic>
        <p:nvPicPr>
          <p:cNvPr id="3075" name="Picture 3" descr="C:\Users\Наталья\Desktop\Вместе чрче 22\IMG_528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3702" y="2214554"/>
            <a:ext cx="2095515" cy="1646494"/>
          </a:xfrm>
          <a:prstGeom prst="rect">
            <a:avLst/>
          </a:prstGeom>
          <a:noFill/>
          <a:ln w="19050">
            <a:solidFill>
              <a:srgbClr val="FFFF00"/>
            </a:solidFill>
          </a:ln>
        </p:spPr>
      </p:pic>
      <p:pic>
        <p:nvPicPr>
          <p:cNvPr id="3076" name="Picture 4" descr="C:\Users\Наталья\Desktop\Вместе чрче 22\IMG_528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224" y="4509120"/>
            <a:ext cx="2143108" cy="1679339"/>
          </a:xfrm>
          <a:prstGeom prst="rect">
            <a:avLst/>
          </a:prstGeom>
          <a:noFill/>
          <a:ln w="19050">
            <a:solidFill>
              <a:srgbClr val="FFFF00"/>
            </a:solidFill>
          </a:ln>
        </p:spPr>
      </p:pic>
      <p:pic>
        <p:nvPicPr>
          <p:cNvPr id="3077" name="Picture 5" descr="C:\Users\Наталья\Desktop\Вместе чрче 22\IMG_528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1880" y="2060848"/>
            <a:ext cx="2286016" cy="1714511"/>
          </a:xfrm>
          <a:prstGeom prst="rect">
            <a:avLst/>
          </a:prstGeom>
          <a:noFill/>
          <a:ln w="19050">
            <a:solidFill>
              <a:srgbClr val="FFFF00"/>
            </a:solidFill>
          </a:ln>
        </p:spPr>
      </p:pic>
      <p:pic>
        <p:nvPicPr>
          <p:cNvPr id="3078" name="Picture 6" descr="C:\Users\Наталья\Desktop\Вместе чрче 22\IMG_528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4581128"/>
            <a:ext cx="2190734" cy="1643050"/>
          </a:xfrm>
          <a:prstGeom prst="rect">
            <a:avLst/>
          </a:prstGeom>
          <a:noFill/>
          <a:ln w="19050">
            <a:solidFill>
              <a:srgbClr val="FFFF00"/>
            </a:solidFill>
          </a:ln>
        </p:spPr>
      </p:pic>
      <p:pic>
        <p:nvPicPr>
          <p:cNvPr id="3079" name="Picture 7" descr="C:\Users\Наталья\Desktop\картинки по энергосбережению\d776a1af0ed148b582542df3da1b5d5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00364" y="4286257"/>
            <a:ext cx="3357586" cy="1759042"/>
          </a:xfrm>
          <a:prstGeom prst="rect">
            <a:avLst/>
          </a:prstGeom>
          <a:noFill/>
        </p:spPr>
      </p:pic>
      <p:pic>
        <p:nvPicPr>
          <p:cNvPr id="9" name="Picture 7" descr="C:\Users\Наталья\Desktop\1643019393_2-adonius-club-p-solnishko-na-prozrachnom-fone-2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58050" y="142852"/>
            <a:ext cx="1785950" cy="1785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C:\Users\Наталья\Desktop\1643019393_2-adonius-club-p-solnishko-na-prozrachnom-fone-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43802" y="0"/>
            <a:ext cx="1500198" cy="1500198"/>
          </a:xfrm>
          <a:prstGeom prst="rect">
            <a:avLst/>
          </a:prstGeom>
          <a:noFill/>
        </p:spPr>
      </p:pic>
      <p:pic>
        <p:nvPicPr>
          <p:cNvPr id="1028" name="Picture 4" descr="C:\Users\Наталья\Desktop\Вместе чрче 22\IMG_5302.JPG"/>
          <p:cNvPicPr>
            <a:picLocks noChangeAspect="1" noChangeArrowheads="1"/>
          </p:cNvPicPr>
          <p:nvPr/>
        </p:nvPicPr>
        <p:blipFill>
          <a:blip r:embed="rId3" cstate="print"/>
          <a:srcRect l="11765" r="11764"/>
          <a:stretch>
            <a:fillRect/>
          </a:stretch>
        </p:blipFill>
        <p:spPr bwMode="auto">
          <a:xfrm>
            <a:off x="3643306" y="2571744"/>
            <a:ext cx="2039485" cy="2000264"/>
          </a:xfrm>
          <a:prstGeom prst="rect">
            <a:avLst/>
          </a:prstGeom>
          <a:noFill/>
          <a:ln w="19050">
            <a:solidFill>
              <a:srgbClr val="FFFF00"/>
            </a:solidFill>
          </a:ln>
        </p:spPr>
      </p:pic>
      <p:pic>
        <p:nvPicPr>
          <p:cNvPr id="1029" name="Picture 5" descr="C:\Users\Наталья\Desktop\Вместе чрче 22\IMG_5303.JPG"/>
          <p:cNvPicPr>
            <a:picLocks noChangeAspect="1" noChangeArrowheads="1"/>
          </p:cNvPicPr>
          <p:nvPr/>
        </p:nvPicPr>
        <p:blipFill>
          <a:blip r:embed="rId4" cstate="print"/>
          <a:srcRect l="8823"/>
          <a:stretch>
            <a:fillRect/>
          </a:stretch>
        </p:blipFill>
        <p:spPr bwMode="auto">
          <a:xfrm>
            <a:off x="3500430" y="285728"/>
            <a:ext cx="2143140" cy="1821669"/>
          </a:xfrm>
          <a:prstGeom prst="rect">
            <a:avLst/>
          </a:prstGeom>
          <a:noFill/>
          <a:ln w="19050">
            <a:solidFill>
              <a:srgbClr val="FFFF00"/>
            </a:solidFill>
          </a:ln>
        </p:spPr>
      </p:pic>
      <p:pic>
        <p:nvPicPr>
          <p:cNvPr id="1030" name="Picture 6" descr="C:\Users\Наталья\Desktop\Вместе чрче 22\IMG_530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1464456"/>
            <a:ext cx="2857520" cy="2143140"/>
          </a:xfrm>
          <a:prstGeom prst="rect">
            <a:avLst/>
          </a:prstGeom>
          <a:noFill/>
          <a:ln w="19050">
            <a:solidFill>
              <a:srgbClr val="FFFF00"/>
            </a:solidFill>
          </a:ln>
        </p:spPr>
      </p:pic>
      <p:pic>
        <p:nvPicPr>
          <p:cNvPr id="1031" name="Picture 7" descr="C:\Users\Наталья\Desktop\Вместе чрче 22\IMG_531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67449" y="4429132"/>
            <a:ext cx="2762269" cy="2071702"/>
          </a:xfrm>
          <a:prstGeom prst="rect">
            <a:avLst/>
          </a:prstGeom>
          <a:noFill/>
          <a:ln w="19050">
            <a:solidFill>
              <a:srgbClr val="FFFF00"/>
            </a:solidFill>
          </a:ln>
        </p:spPr>
      </p:pic>
      <p:pic>
        <p:nvPicPr>
          <p:cNvPr id="1032" name="Picture 8" descr="C:\Users\Наталья\Desktop\Вместе чрче 22\IMG_531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43636" y="1571612"/>
            <a:ext cx="2762269" cy="2071702"/>
          </a:xfrm>
          <a:prstGeom prst="rect">
            <a:avLst/>
          </a:prstGeom>
          <a:noFill/>
          <a:ln w="19050">
            <a:solidFill>
              <a:srgbClr val="FFFF00"/>
            </a:solidFill>
          </a:ln>
        </p:spPr>
      </p:pic>
      <p:pic>
        <p:nvPicPr>
          <p:cNvPr id="3" name="Picture 3" descr="C:\Users\Наталья\Desktop\IMG_530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4429132"/>
            <a:ext cx="2738426" cy="2053819"/>
          </a:xfrm>
          <a:prstGeom prst="rect">
            <a:avLst/>
          </a:prstGeom>
          <a:noFill/>
          <a:ln w="19050">
            <a:solidFill>
              <a:srgbClr val="FFFF00"/>
            </a:solidFill>
          </a:ln>
        </p:spPr>
      </p:pic>
      <p:pic>
        <p:nvPicPr>
          <p:cNvPr id="11" name="Picture 7" descr="C:\Users\Наталья\Desktop\картинки по энергосбережению\d776a1af0ed148b582542df3da1b5d56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143240" y="4786322"/>
            <a:ext cx="2786082" cy="14023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23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Тема23</Template>
  <TotalTime>124</TotalTime>
  <Words>21</Words>
  <Application>Microsoft Office PowerPoint</Application>
  <PresentationFormat>Экран (4:3)</PresentationFormat>
  <Paragraphs>6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Тема23</vt:lpstr>
      <vt:lpstr>Уроки энергосбережения в старшей группе №6 </vt:lpstr>
      <vt:lpstr>В нашем  детском саду  прошла  серия мероприятий по энергосбережению.   С ребятами старшей группы №6 проводились беседы на темы: «Что такое энергия?» «Почему нужно беречь энергию?» «Что нужно сделать, чтобы сберечь свет и тепло в доме?». Из этих бесед  дети много получили познавательной информации. Большой интерес у ребят вызвала презентация на тему: «Сказка бабушки Евлампии» (история возникновения электрической лампочки). Для закрепления изученного материала  использовались игровые минутки: «Угадай электрический прибор», «Отгадай электрический прибор по звуку». Родителям были предложены для ознакомления памятки: «Ты и я -экономная семья!» «Берегите воду!»  «Уходя, гасите свет!», и др </vt:lpstr>
      <vt:lpstr>Цель мероприятий:   Формирование энергосберегающего  поведения. </vt:lpstr>
      <vt:lpstr>Слайд 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</dc:creator>
  <cp:lastModifiedBy>USER</cp:lastModifiedBy>
  <cp:revision>17</cp:revision>
  <dcterms:created xsi:type="dcterms:W3CDTF">2022-09-05T20:29:11Z</dcterms:created>
  <dcterms:modified xsi:type="dcterms:W3CDTF">2022-09-12T07:58:21Z</dcterms:modified>
</cp:coreProperties>
</file>