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229200"/>
            <a:ext cx="7346677" cy="115212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Шляпникова Е.А.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496944" cy="273630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Развлечение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дорожных правил»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№ 8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5632450" cy="266915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606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640960" cy="36004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Обогатить представление детей о правилах дорожного движения,  безопасном поведении на улицах, дорогах, в транспорте.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навыков и умений наблюдения за дорожной обстановкой и предвидения опасных ситуаций, умение обходить их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дисциплинированность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сознательное выполнение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 дорожного движения, культуры поведения в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транспортном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892480" cy="956455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оптимальные условия для формирования у детей дошкольного возраста навыков безопасного поведения на дорогах через ознакомление с правилами дорожного движения.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3930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794546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784976" cy="482453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Воспитание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 безопасному поведению на улице, знание и соблюдение ими ПДД - одна из актуальных тем сегодняшнего времени. Улица для маленького человечка - это сложный, коварный, обманчивый мир, полный скрытых опасностей. И главная задача взрослых - научить ребенка безопасно жить в этом мире! Избежать этих опасностей можно лишь путем соответствующего воспитания и обучения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Именно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закладывается фундамент жизненных ориентировок в окружающем мире, и все, что ребенок усвоит в детском саду, прочно останется с ним навсегда. Вот почему с самого раннего возраста необходимо учить детей безопасному поведению на улицах, дорогах, в транспорте и правилам дорожного движения, так как знания, полученные в детстве, наиболее прочные, правила, усвоенные, впоследствии становятся нормой поведения, а их соблюдение - потребностью человека.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20062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фото дети 2\IMG_20211006_1058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787824" cy="2664296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83968" y="1700808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На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дороге множество правил: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кто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где едет, куда как идти. Их придумали, чтобы аварий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случилось с тобою в пути. Если ты пока не можешь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рассмотреть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дорогу,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выходить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туда не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надо -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одожди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немного. Пусть машины пронесутся,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разойдутся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люди,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всю трассу постепенно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лучше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видно будет. Вот тогда ступай спокойно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вдоль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переходу,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где </a:t>
            </a:r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всегда ходить удобно </a:t>
            </a:r>
            <a:r>
              <a:rPr lang="ru-RU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пешеходу.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805508" cy="273630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35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5184576" cy="2949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88640"/>
            <a:ext cx="568863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555776" cy="3600400"/>
          </a:xfrm>
        </p:spPr>
        <p:txBody>
          <a:bodyPr/>
          <a:lstStyle/>
          <a:p>
            <a:pPr algn="just">
              <a:buNone/>
            </a:pP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улице не страшно,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знаем </a:t>
            </a: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мы с давних пор: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 – идти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опасно, путь </a:t>
            </a: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закрыл нам светофор.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жёлтый </a:t>
            </a: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 горит – смотри,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 сможешь </a:t>
            </a: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перейти. Свет зеленый (не забудь!)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</a:t>
            </a: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«Свободен путь!»</a:t>
            </a:r>
            <a:b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6084168" y="3501008"/>
            <a:ext cx="2808312" cy="335699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buNone/>
            </a:pP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У шоссе брат учит Славу: «Взгляд налево, взгляд направо! Если нет машин вблизи, то иди, не тормози! Если же машина близко, стой, как во поле редиска!» Слава сразу загрустил: «Долго тут еще расти?»</a:t>
            </a: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4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5256584" cy="294938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573016"/>
            <a:ext cx="2555775" cy="3168352"/>
          </a:xfrm>
        </p:spPr>
        <p:txBody>
          <a:bodyPr/>
          <a:lstStyle/>
          <a:p>
            <a:pPr algn="just">
              <a:buNone/>
            </a:pP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Пешеход</a:t>
            </a:r>
            <a:r>
              <a:rPr lang="ru-RU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пешеход, </a:t>
            </a: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помни </a:t>
            </a:r>
            <a:r>
              <a:rPr lang="ru-RU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 про переход! Глубокий подземный, </a:t>
            </a: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зебра, наземный. Знай, что только переход </a:t>
            </a: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машин тебя спасет!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7032"/>
            <a:ext cx="5328592" cy="295421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450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71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427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Развлечение  «Азбука дорожных правил» подготовительная к школе  группа № 8</vt:lpstr>
      <vt:lpstr>Цель: создать оптимальные условия для формирования у детей дошкольного возраста навыков безопасного поведения на дорогах через ознакомление с правилами дорожного движения.</vt:lpstr>
      <vt:lpstr>Актуальность</vt:lpstr>
      <vt:lpstr>Слайд 4</vt:lpstr>
      <vt:lpstr>       Нам на улице не страшно, знаем все мы с давних пор: красный свет – идти опасно, путь закрыл нам светофор. жёлтый свет горит – смотри, скоро сможешь перейти. Свет зеленый (не забудь!) говорит: «Свободен путь!»  </vt:lpstr>
      <vt:lpstr>      Пешеход, пешеход, помни ты про переход! Глубокий подземный, как зебра, наземный. Знай, что только переход от машин тебя спасет! 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«Неделя безопасности дорожного движения»</dc:title>
  <dc:creator>Lenovo</dc:creator>
  <cp:lastModifiedBy>USER</cp:lastModifiedBy>
  <cp:revision>9</cp:revision>
  <dcterms:created xsi:type="dcterms:W3CDTF">2021-10-10T15:18:53Z</dcterms:created>
  <dcterms:modified xsi:type="dcterms:W3CDTF">2021-10-11T09:16:53Z</dcterms:modified>
</cp:coreProperties>
</file>